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477" r:id="rId2"/>
    <p:sldId id="478" r:id="rId3"/>
    <p:sldId id="271" r:id="rId4"/>
    <p:sldId id="459" r:id="rId5"/>
    <p:sldId id="479" r:id="rId6"/>
    <p:sldId id="4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005FF9"/>
    <a:srgbClr val="A0AEFB"/>
    <a:srgbClr val="004DCE"/>
    <a:srgbClr val="FFC8D1"/>
    <a:srgbClr val="FFF6F7"/>
    <a:srgbClr val="FD3A84"/>
    <a:srgbClr val="FFE59A"/>
    <a:srgbClr val="FFFF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63" autoAdjust="0"/>
    <p:restoredTop sz="96416" autoAdjust="0"/>
  </p:normalViewPr>
  <p:slideViewPr>
    <p:cSldViewPr snapToGrid="0">
      <p:cViewPr varScale="1">
        <p:scale>
          <a:sx n="82" d="100"/>
          <a:sy n="82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9CB2618-338C-4B94-BA43-77CF590F7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E38008-5827-46A4-94B7-7B9E63B9BC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762D3-EE7B-472D-9FA7-7F986A902DC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6B9A4-54E1-4CD4-8BAB-324C78E663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16CBCE-70E6-4547-B3AA-E33DA97FB1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A6D842-F525-4302-AFE4-2CF58A98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788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pn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230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ACE91A-E851-4D42-9BE9-AFB4E7C10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917575"/>
            <a:ext cx="9925050" cy="682625"/>
          </a:xfrm>
        </p:spPr>
        <p:txBody>
          <a:bodyPr wrap="none" lIns="0" tIns="91440">
            <a:normAutofit/>
          </a:bodyPr>
          <a:lstStyle>
            <a:lvl1pPr>
              <a:defRPr sz="3200"/>
            </a:lvl1pPr>
          </a:lstStyle>
          <a:p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44746A0-DD2E-46F3-ADC0-70A4B93801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4900" y="2676524"/>
            <a:ext cx="1904999" cy="2181226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2AF10501-93BC-4981-ACC6-AEBB50887E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170875" y="2676524"/>
            <a:ext cx="1904999" cy="2181226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3ECB8E71-8D51-41AE-8031-EEE93EB933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236850" y="2676524"/>
            <a:ext cx="1904999" cy="2181226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5F399607-B036-4A42-82DE-490AEEF512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02825" y="2676524"/>
            <a:ext cx="1904999" cy="2181226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FF1B1B7-C0E9-4D6E-8500-B91D9A94C93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62601" y="2676524"/>
            <a:ext cx="1904999" cy="2181226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33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3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14000" decel="86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12" dur="12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accel="14000" decel="86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17" dur="12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accel="14000" decel="86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22" dur="125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accel="14000" decel="86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27" dur="12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accel="14000" decel="86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32" dur="12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5AFC14BC-C77C-44BB-B2B5-7080B228B9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108058"/>
            <a:ext cx="12192000" cy="2172372"/>
          </a:xfrm>
          <a:prstGeom prst="rect">
            <a:avLst/>
          </a:prstGeom>
        </p:spPr>
      </p:pic>
      <p:sp>
        <p:nvSpPr>
          <p:cNvPr id="12" name="Title 5">
            <a:extLst>
              <a:ext uri="{FF2B5EF4-FFF2-40B4-BE49-F238E27FC236}">
                <a16:creationId xmlns:a16="http://schemas.microsoft.com/office/drawing/2014/main" id="{F9192EF0-B452-4C59-AFD6-793DCA71D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87" y="1019369"/>
            <a:ext cx="9953625" cy="961832"/>
          </a:xfrm>
        </p:spPr>
        <p:txBody>
          <a:bodyPr wrap="none" lIns="0" tIns="91440">
            <a:normAutofit/>
          </a:bodyPr>
          <a:lstStyle>
            <a:lvl1pPr algn="ctr">
              <a:defRPr sz="4000"/>
            </a:lvl1pPr>
          </a:lstStyle>
          <a:p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539BE51B-28F2-4498-8488-39E27F1D30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67373" y="2349499"/>
            <a:ext cx="1904999" cy="2178051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8B6CB37-A829-41E3-9FE1-D1C497D306A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21623" y="2349499"/>
            <a:ext cx="1904999" cy="2178051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0C44F9BB-C7AD-4F1E-8478-526C09B8B42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75873" y="2349499"/>
            <a:ext cx="1904999" cy="2178051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36C0A83D-E1AC-4832-9D37-730042DA433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530123" y="2349499"/>
            <a:ext cx="1904999" cy="2178051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F8713755-15DB-4DF7-AD64-9F35B47F416F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176213"/>
            <a:ext cx="12192000" cy="217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59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14000" decel="86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14" dur="12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14000" decel="86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19" dur="12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accel="14000" decel="86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24" dur="125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2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FF44F6A-D835-4FF7-AA4F-028E8312C7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10450" y="1362075"/>
            <a:ext cx="3019425" cy="4133850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wrap="square" anchor="ctr" anchorCtr="0">
            <a:noAutofit/>
          </a:bodyPr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6019433F-1B35-4CCF-B843-47355DA6BEB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43600" y="1957388"/>
            <a:ext cx="1785938" cy="3833812"/>
          </a:xfrm>
          <a:prstGeom prst="roundRect">
            <a:avLst>
              <a:gd name="adj" fmla="val 8747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wrap="square" anchor="ctr" anchorCtr="0">
            <a:noAutofit/>
          </a:bodyPr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99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14000" decel="86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14" dur="125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4" grpId="0" animBg="1"/>
      <p:bldP spid="4" grpId="1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B8A676AD-192B-414A-8B4E-8147AA0B36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4900" y="1016342"/>
            <a:ext cx="10063843" cy="2933441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602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79167E-6 2.96296E-6 L 4.79167E-6 0.69629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B8A676AD-192B-414A-8B4E-8147AA0B36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86575" y="0"/>
            <a:ext cx="5885996" cy="6858000"/>
          </a:xfrm>
          <a:prstGeom prst="roundRect">
            <a:avLst>
              <a:gd name="adj" fmla="val 194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2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0 L 0.37826 0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9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B8A676AD-192B-414A-8B4E-8147AA0B36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200025"/>
            <a:ext cx="12192000" cy="2847975"/>
          </a:xfrm>
          <a:prstGeom prst="roundRect">
            <a:avLst>
              <a:gd name="adj" fmla="val 5690"/>
            </a:avLst>
          </a:prstGeom>
          <a:solidFill>
            <a:schemeClr val="accent1">
              <a:lumMod val="20000"/>
              <a:lumOff val="80000"/>
            </a:schemeClr>
          </a:solidFill>
          <a:effectLst>
            <a:outerShdw blurRad="381000" dist="127000" dir="5400000" algn="t" rotWithShape="0">
              <a:prstClr val="black">
                <a:alpha val="30000"/>
              </a:prstClr>
            </a:outerShdw>
          </a:effectLst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D42B000A-93B3-402E-AF55-CF25FF798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87" y="443105"/>
            <a:ext cx="9953625" cy="961832"/>
          </a:xfrm>
        </p:spPr>
        <p:txBody>
          <a:bodyPr wrap="none" lIns="0" tIns="91440">
            <a:normAutofit/>
          </a:bodyPr>
          <a:lstStyle>
            <a:lvl1pPr algn="ctr">
              <a:defRPr sz="36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16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22222E-6 L 0 -0.33403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71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 nodePh="1">
                                  <p:stCondLst>
                                    <p:cond delay="70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3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891E1EE-447F-44CE-B6A5-C9B6ABCBEBB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-200025"/>
            <a:ext cx="12192000" cy="2847975"/>
          </a:xfrm>
          <a:prstGeom prst="roundRect">
            <a:avLst>
              <a:gd name="adj" fmla="val 5690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539BE51B-28F2-4498-8488-39E27F1D30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21745" y="1673769"/>
            <a:ext cx="1348510" cy="135463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F8713755-15DB-4DF7-AD64-9F35B47F416F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176213"/>
            <a:ext cx="12192000" cy="217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8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22222E-6 L 0 -0.33403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71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3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>
            <a:extLst>
              <a:ext uri="{FF2B5EF4-FFF2-40B4-BE49-F238E27FC236}">
                <a16:creationId xmlns:a16="http://schemas.microsoft.com/office/drawing/2014/main" id="{F8713755-15DB-4DF7-AD64-9F35B47F416F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176213"/>
            <a:ext cx="12192000" cy="217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539BE51B-28F2-4498-8488-39E27F1D30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60550" y="2101678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33B81367-B7E2-45B2-B1F1-EADA8A74A8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60550" y="4544974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16DD0FFE-4535-4D50-83A2-5F6F858E90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41825" y="2101678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6A38A967-2D4C-4347-8160-A937866F87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41825" y="4544974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FE370F56-938E-499B-8B35-D03FE1E109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013575" y="1928395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0F79FB59-7033-4037-89D1-B44F350060D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013575" y="4544974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26D0D2E9-5F78-4E23-89A5-1E3C16C0382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556750" y="2101678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1" name="Title 5">
            <a:extLst>
              <a:ext uri="{FF2B5EF4-FFF2-40B4-BE49-F238E27FC236}">
                <a16:creationId xmlns:a16="http://schemas.microsoft.com/office/drawing/2014/main" id="{E4C43682-B630-4F6B-9F4D-3939B144A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917575"/>
            <a:ext cx="9925050" cy="682625"/>
          </a:xfrm>
        </p:spPr>
        <p:txBody>
          <a:bodyPr wrap="none" lIns="0" tIns="91440">
            <a:normAutofit/>
          </a:bodyPr>
          <a:lstStyle>
            <a:lvl1pPr>
              <a:defRPr sz="3200"/>
            </a:lvl1pPr>
          </a:lstStyle>
          <a:p>
            <a:endParaRPr lang="en-US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46B7D895-3E5C-4754-93BF-21F5AAEA38D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556750" y="4544974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44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2.08333E-7 4.81481E-6 L 2.08333E-7 -0.03704 " pathEditMode="relative" rAng="0" ptsTypes="AA">
                                      <p:cBhvr>
                                        <p:cTn id="12" dur="3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5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ntr" presetSubtype="3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3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3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1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32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3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32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32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3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15" grpId="0" animBg="1"/>
      <p:bldP spid="16" grpId="0" animBg="1"/>
      <p:bldP spid="17" grpId="0" animBg="1"/>
      <p:bldP spid="17" grpId="1" animBg="1"/>
      <p:bldP spid="18" grpId="0" animBg="1"/>
      <p:bldP spid="19" grpId="0" animBg="1"/>
      <p:bldP spid="21" grpId="0"/>
      <p:bldP spid="23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>
            <a:extLst>
              <a:ext uri="{FF2B5EF4-FFF2-40B4-BE49-F238E27FC236}">
                <a16:creationId xmlns:a16="http://schemas.microsoft.com/office/drawing/2014/main" id="{F8713755-15DB-4DF7-AD64-9F35B47F416F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176213"/>
            <a:ext cx="12192000" cy="217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539BE51B-28F2-4498-8488-39E27F1D30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60550" y="2101678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33B81367-B7E2-45B2-B1F1-EADA8A74A8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60550" y="4544974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16DD0FFE-4535-4D50-83A2-5F6F858E90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41825" y="2101678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6A38A967-2D4C-4347-8160-A937866F87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41825" y="4544974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FE370F56-938E-499B-8B35-D03FE1E109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013575" y="2101678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0F79FB59-7033-4037-89D1-B44F350060D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75450" y="4544974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26D0D2E9-5F78-4E23-89A5-1E3C16C0382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556750" y="2101678"/>
            <a:ext cx="774700" cy="7782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1" name="Title 5">
            <a:extLst>
              <a:ext uri="{FF2B5EF4-FFF2-40B4-BE49-F238E27FC236}">
                <a16:creationId xmlns:a16="http://schemas.microsoft.com/office/drawing/2014/main" id="{E4C43682-B630-4F6B-9F4D-3939B144A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917575"/>
            <a:ext cx="9925050" cy="682625"/>
          </a:xfrm>
        </p:spPr>
        <p:txBody>
          <a:bodyPr wrap="none" lIns="0" tIns="91440">
            <a:normAutofit/>
          </a:bodyPr>
          <a:lstStyle>
            <a:lvl1pPr>
              <a:defRPr sz="3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30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3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32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5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1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ACE91A-E851-4D42-9BE9-AFB4E7C10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917575"/>
            <a:ext cx="9925050" cy="682625"/>
          </a:xfrm>
        </p:spPr>
        <p:txBody>
          <a:bodyPr wrap="none" lIns="0" tIns="91440">
            <a:normAutofit/>
          </a:bodyPr>
          <a:lstStyle>
            <a:lvl1pPr>
              <a:defRPr sz="3200"/>
            </a:lvl1pPr>
          </a:lstStyle>
          <a:p>
            <a:endParaRPr lang="en-US" dirty="0"/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545B0F8E-71DE-450D-B48D-C2890A0849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4901" y="1787524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D045F2BA-4877-4ACE-911C-32DE75445E2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04901" y="4152899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DBB12F89-A777-4636-AD62-AC38BAACE3B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95626" y="1787524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4FAF4F1A-ED5A-438D-B52E-7BD1D6D332E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95626" y="4152899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B3C99E76-7164-46AF-A623-6CAF367A1F1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86351" y="1787524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7E28F709-B140-4B9B-8395-6060964DCCA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86351" y="4152899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B551BC7B-3F62-47DF-B7BD-8CF7AA7D1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077076" y="1787524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5C06BBCE-9564-42F1-85EC-D9C1B480924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077076" y="4152899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56286425-F38F-4AE8-A49D-2A50DED88CA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067801" y="1787524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2A8D10B6-C676-4832-9677-25C5B27DDB2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067801" y="4152899"/>
            <a:ext cx="1752600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07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75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3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75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75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3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75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75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75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3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75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37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75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3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75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37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75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ACE91A-E851-4D42-9BE9-AFB4E7C10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917575"/>
            <a:ext cx="9925050" cy="682625"/>
          </a:xfrm>
        </p:spPr>
        <p:txBody>
          <a:bodyPr wrap="none" lIns="0" tIns="91440">
            <a:normAutofit/>
          </a:bodyPr>
          <a:lstStyle>
            <a:lvl1pPr>
              <a:defRPr sz="3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38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ACE91A-E851-4D42-9BE9-AFB4E7C10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917575"/>
            <a:ext cx="9925050" cy="682625"/>
          </a:xfrm>
        </p:spPr>
        <p:txBody>
          <a:bodyPr wrap="none" lIns="0" tIns="91440">
            <a:normAutofit/>
          </a:bodyPr>
          <a:lstStyle>
            <a:lvl1pPr>
              <a:defRPr sz="3200"/>
            </a:lvl1pPr>
          </a:lstStyle>
          <a:p>
            <a:endParaRPr lang="en-US" dirty="0"/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545B0F8E-71DE-450D-B48D-C2890A0849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4900" y="1787524"/>
            <a:ext cx="2019299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D045F2BA-4877-4ACE-911C-32DE75445E2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04900" y="4152899"/>
            <a:ext cx="2019299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8989045B-5C92-41B6-A78D-48619BE4C7B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71850" y="1787524"/>
            <a:ext cx="2019299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D62F1DCF-549F-4483-ADAA-816A5D049A0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371850" y="4152899"/>
            <a:ext cx="2019299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E5E40F61-A5A2-4026-88D3-96D438756EB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638800" y="1787524"/>
            <a:ext cx="3124200" cy="4543426"/>
          </a:xfrm>
          <a:prstGeom prst="roundRect">
            <a:avLst>
              <a:gd name="adj" fmla="val 5463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45131AB1-2816-4665-8A82-1721C99DC2A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010651" y="1787524"/>
            <a:ext cx="2019299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919D3F34-FE7B-4105-85A1-59788911CFF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010651" y="4152898"/>
            <a:ext cx="2019299" cy="2178051"/>
          </a:xfrm>
          <a:prstGeom prst="roundRect">
            <a:avLst>
              <a:gd name="adj" fmla="val 9122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14" grpId="0" animBg="1"/>
      <p:bldP spid="13" grpId="0" animBg="1"/>
      <p:bldP spid="23" grpId="0" animBg="1"/>
      <p:bldP spid="24" grpId="0" animBg="1"/>
      <p:bldP spid="25" grpId="0" animBg="1"/>
      <p:bldP spid="26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2272D46B-BD21-40BA-9B98-24647404ACF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10498" y="2291293"/>
            <a:ext cx="2438402" cy="2465914"/>
          </a:xfrm>
          <a:prstGeom prst="roundRect">
            <a:avLst>
              <a:gd name="adj" fmla="val 7968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BCB06EFE-04CE-4DD0-8DE7-80863174EEE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943100" y="2291293"/>
            <a:ext cx="2438402" cy="2465914"/>
          </a:xfrm>
          <a:prstGeom prst="roundRect">
            <a:avLst>
              <a:gd name="adj" fmla="val 7968"/>
            </a:avLst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42E282E6-A9B1-4419-9618-D1BF85899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87" y="724094"/>
            <a:ext cx="9953625" cy="961832"/>
          </a:xfrm>
        </p:spPr>
        <p:txBody>
          <a:bodyPr wrap="none" lIns="0" tIns="91440">
            <a:normAutofit/>
          </a:bodyPr>
          <a:lstStyle>
            <a:lvl1pPr algn="ctr">
              <a:defRPr sz="4000"/>
            </a:lvl1pPr>
          </a:lstStyle>
          <a:p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766082-4747-401A-97EE-593608175F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6798" y="2034118"/>
            <a:ext cx="2438402" cy="2465914"/>
          </a:xfrm>
          <a:prstGeom prst="roundRect">
            <a:avLst>
              <a:gd name="adj" fmla="val 7968"/>
            </a:avLst>
          </a:prstGeom>
          <a:solidFill>
            <a:schemeClr val="accent1">
              <a:lumMod val="20000"/>
              <a:lumOff val="80000"/>
            </a:schemeClr>
          </a:solidFill>
          <a:effectLst>
            <a:outerShdw blurRad="381000" dist="127000" dir="5400000" algn="ctr" rotWithShape="0">
              <a:srgbClr val="000000">
                <a:alpha val="30000"/>
              </a:srgbClr>
            </a:outerShdw>
          </a:effectLst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A5ED984-B26B-40B8-8AC3-C19F7E4001D1}"/>
              </a:ext>
            </a:extLst>
          </p:cNvPr>
          <p:cNvSpPr/>
          <p:nvPr userDrawn="1"/>
        </p:nvSpPr>
        <p:spPr>
          <a:xfrm>
            <a:off x="-547591" y="2291293"/>
            <a:ext cx="1928521" cy="2465914"/>
          </a:xfrm>
          <a:prstGeom prst="roundRect">
            <a:avLst>
              <a:gd name="adj" fmla="val 11698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FDE234A-72D2-42BB-867D-CDD9795A167B}"/>
              </a:ext>
            </a:extLst>
          </p:cNvPr>
          <p:cNvSpPr/>
          <p:nvPr userDrawn="1"/>
        </p:nvSpPr>
        <p:spPr>
          <a:xfrm>
            <a:off x="10811068" y="2291293"/>
            <a:ext cx="1928521" cy="2465914"/>
          </a:xfrm>
          <a:prstGeom prst="roundRect">
            <a:avLst>
              <a:gd name="adj" fmla="val 11698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6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9" grpId="0"/>
      <p:bldP spid="5" grpId="0" animBg="1"/>
      <p:bldP spid="12" grpId="0" animBg="1"/>
      <p:bldP spid="13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42E282E6-A9B1-4419-9618-D1BF85899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87" y="724094"/>
            <a:ext cx="9953625" cy="961832"/>
          </a:xfrm>
        </p:spPr>
        <p:txBody>
          <a:bodyPr wrap="none" lIns="0" tIns="91440">
            <a:normAutofit/>
          </a:bodyPr>
          <a:lstStyle>
            <a:lvl1pPr algn="ctr">
              <a:defRPr sz="4000"/>
            </a:lvl1pPr>
          </a:lstStyle>
          <a:p>
            <a:endParaRPr lang="en-US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45AC584F-29EB-42C7-93A5-764468A196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89160" y="3222611"/>
            <a:ext cx="310777" cy="31218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A8A82DE0-327A-4E16-8B38-D81AF883BFA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13412" y="3059889"/>
            <a:ext cx="310777" cy="31218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6E8C6DB9-7341-4034-9BCC-354A4FC260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33174" y="2167735"/>
            <a:ext cx="676812" cy="67988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203EA814-8B65-4A1E-87D7-3918A72412D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484342" y="4275365"/>
            <a:ext cx="676812" cy="67988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6B8AEBE3-1FFC-45AF-B616-9D7F2A4D7C6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237804" y="2920768"/>
            <a:ext cx="676812" cy="67988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3B3B0BA5-8D6F-4FC2-971E-F16D70670E5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43231" y="3999763"/>
            <a:ext cx="310777" cy="31218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txBody>
          <a:bodyPr anchor="ctr" anchorCtr="0"/>
          <a:lstStyle>
            <a:lvl1pPr algn="ctr">
              <a:buNone/>
              <a:defRPr sz="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01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9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9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6" grpId="0" animBg="1"/>
      <p:bldP spid="15" grpId="0" animBg="1"/>
      <p:bldP spid="12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0C637F5-644C-4243-8EE3-B5514C6867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76925" y="1466849"/>
            <a:ext cx="6315075" cy="5391151"/>
          </a:xfrm>
          <a:custGeom>
            <a:avLst/>
            <a:gdLst>
              <a:gd name="connsiteX0" fmla="*/ 645442 w 6315075"/>
              <a:gd name="connsiteY0" fmla="*/ 0 h 5391151"/>
              <a:gd name="connsiteX1" fmla="*/ 5993483 w 6315075"/>
              <a:gd name="connsiteY1" fmla="*/ 0 h 5391151"/>
              <a:gd name="connsiteX2" fmla="*/ 6244718 w 6315075"/>
              <a:gd name="connsiteY2" fmla="*/ 50722 h 5391151"/>
              <a:gd name="connsiteX3" fmla="*/ 6315075 w 6315075"/>
              <a:gd name="connsiteY3" fmla="*/ 88911 h 5391151"/>
              <a:gd name="connsiteX4" fmla="*/ 6315075 w 6315075"/>
              <a:gd name="connsiteY4" fmla="*/ 5391151 h 5391151"/>
              <a:gd name="connsiteX5" fmla="*/ 0 w 6315075"/>
              <a:gd name="connsiteY5" fmla="*/ 5391151 h 5391151"/>
              <a:gd name="connsiteX6" fmla="*/ 0 w 6315075"/>
              <a:gd name="connsiteY6" fmla="*/ 645442 h 5391151"/>
              <a:gd name="connsiteX7" fmla="*/ 645442 w 6315075"/>
              <a:gd name="connsiteY7" fmla="*/ 0 h 5391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15075" h="5391151">
                <a:moveTo>
                  <a:pt x="645442" y="0"/>
                </a:moveTo>
                <a:lnTo>
                  <a:pt x="5993483" y="0"/>
                </a:lnTo>
                <a:cubicBezTo>
                  <a:pt x="6082600" y="0"/>
                  <a:pt x="6167499" y="18061"/>
                  <a:pt x="6244718" y="50722"/>
                </a:cubicBezTo>
                <a:lnTo>
                  <a:pt x="6315075" y="88911"/>
                </a:lnTo>
                <a:lnTo>
                  <a:pt x="6315075" y="5391151"/>
                </a:lnTo>
                <a:lnTo>
                  <a:pt x="0" y="5391151"/>
                </a:lnTo>
                <a:lnTo>
                  <a:pt x="0" y="645442"/>
                </a:lnTo>
                <a:cubicBezTo>
                  <a:pt x="0" y="288974"/>
                  <a:pt x="288974" y="0"/>
                  <a:pt x="645442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65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1.04167E-6 3.33333E-6 L 0.12461 0.37916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24" y="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ACE91A-E851-4D42-9BE9-AFB4E7C10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917575"/>
            <a:ext cx="9925050" cy="682625"/>
          </a:xfrm>
        </p:spPr>
        <p:txBody>
          <a:bodyPr wrap="none" lIns="0" tIns="91440">
            <a:normAutofit/>
          </a:bodyPr>
          <a:lstStyle>
            <a:lvl1pPr algn="ctr">
              <a:defRPr sz="3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3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42E282E6-A9B1-4419-9618-D1BF85899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87" y="724094"/>
            <a:ext cx="9953625" cy="961832"/>
          </a:xfrm>
        </p:spPr>
        <p:txBody>
          <a:bodyPr wrap="none" lIns="0" tIns="91440">
            <a:normAutofit/>
          </a:bodyPr>
          <a:lstStyle>
            <a:lvl1pPr algn="ctr">
              <a:defRPr sz="4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63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E3314C1-460F-454F-9D11-E0E386A4207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04900" y="1390909"/>
            <a:ext cx="2691687" cy="2938495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81F76EA0-F286-4CF8-BDBF-EEE4511405B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38625" y="1390909"/>
            <a:ext cx="2691687" cy="2938495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B8A676AD-192B-414A-8B4E-8147AA0B36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72350" y="1390909"/>
            <a:ext cx="2691687" cy="2938495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C074C57-DDAA-4993-8A60-B28BB95B72DE}"/>
              </a:ext>
            </a:extLst>
          </p:cNvPr>
          <p:cNvSpPr/>
          <p:nvPr userDrawn="1"/>
        </p:nvSpPr>
        <p:spPr>
          <a:xfrm>
            <a:off x="10506075" y="1390909"/>
            <a:ext cx="2089863" cy="2938495"/>
          </a:xfrm>
          <a:prstGeom prst="roundRect">
            <a:avLst>
              <a:gd name="adj" fmla="val 675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28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E3314C1-460F-454F-9D11-E0E386A4207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24075" y="1390909"/>
            <a:ext cx="2691687" cy="2938495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81F76EA0-F286-4CF8-BDBF-EEE4511405B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257800" y="1390909"/>
            <a:ext cx="2691687" cy="2938495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B8A676AD-192B-414A-8B4E-8147AA0B36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91525" y="1390909"/>
            <a:ext cx="2691687" cy="2938495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C074C57-DDAA-4993-8A60-B28BB95B72DE}"/>
              </a:ext>
            </a:extLst>
          </p:cNvPr>
          <p:cNvSpPr/>
          <p:nvPr userDrawn="1"/>
        </p:nvSpPr>
        <p:spPr>
          <a:xfrm>
            <a:off x="-407826" y="1390908"/>
            <a:ext cx="2089863" cy="2938495"/>
          </a:xfrm>
          <a:prstGeom prst="roundRect">
            <a:avLst>
              <a:gd name="adj" fmla="val 675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05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B8A676AD-192B-414A-8B4E-8147AA0B36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14475" y="1733809"/>
            <a:ext cx="9172575" cy="2933441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>
            <a:outerShdw blurRad="381000" dist="127000" dir="5400000" algn="ctr" rotWithShape="0">
              <a:srgbClr val="000000">
                <a:alpha val="30000"/>
              </a:srgbClr>
            </a:outerShdw>
          </a:effectLst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D2B8647-277E-4E92-A58D-D212796DD383}"/>
              </a:ext>
            </a:extLst>
          </p:cNvPr>
          <p:cNvSpPr/>
          <p:nvPr userDrawn="1"/>
        </p:nvSpPr>
        <p:spPr>
          <a:xfrm>
            <a:off x="4481511" y="-247650"/>
            <a:ext cx="3228975" cy="1152784"/>
          </a:xfrm>
          <a:prstGeom prst="roundRect">
            <a:avLst>
              <a:gd name="adj" fmla="val 6759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54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07407E-6 L -2.5E-6 0.39259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1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B6F49-210B-4825-9C79-385F789313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30295" y="2789853"/>
            <a:ext cx="1928521" cy="2567862"/>
          </a:xfrm>
          <a:prstGeom prst="roundRect">
            <a:avLst>
              <a:gd name="adj" fmla="val 6405"/>
            </a:avLst>
          </a:prstGeom>
          <a:solidFill>
            <a:schemeClr val="accent1">
              <a:lumMod val="20000"/>
              <a:lumOff val="80000"/>
            </a:schemeClr>
          </a:solidFill>
          <a:effectLst>
            <a:outerShdw blurRad="381000" dist="127000" dir="5400000" algn="ctr" rotWithShape="0">
              <a:srgbClr val="000000">
                <a:alpha val="30000"/>
              </a:srgbClr>
            </a:outerShdw>
          </a:effectLst>
        </p:spPr>
        <p:txBody>
          <a:bodyPr anchor="ctr" anchorCtr="0"/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A98EA82-03D8-45D0-8EA6-195494FC92AD}"/>
              </a:ext>
            </a:extLst>
          </p:cNvPr>
          <p:cNvSpPr/>
          <p:nvPr userDrawn="1"/>
        </p:nvSpPr>
        <p:spPr>
          <a:xfrm>
            <a:off x="-547591" y="2789853"/>
            <a:ext cx="1928521" cy="2567862"/>
          </a:xfrm>
          <a:prstGeom prst="roundRect">
            <a:avLst>
              <a:gd name="adj" fmla="val 6759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423366D-61FF-4871-B899-AAF595B563E7}"/>
              </a:ext>
            </a:extLst>
          </p:cNvPr>
          <p:cNvSpPr/>
          <p:nvPr userDrawn="1"/>
        </p:nvSpPr>
        <p:spPr>
          <a:xfrm>
            <a:off x="11663005" y="2789853"/>
            <a:ext cx="1928521" cy="2567862"/>
          </a:xfrm>
          <a:prstGeom prst="roundRect">
            <a:avLst>
              <a:gd name="adj" fmla="val 6759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42E282E6-A9B1-4419-9618-D1BF85899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87" y="1019369"/>
            <a:ext cx="9953625" cy="961832"/>
          </a:xfrm>
        </p:spPr>
        <p:txBody>
          <a:bodyPr wrap="none" lIns="0" tIns="91440">
            <a:normAutofit/>
          </a:bodyPr>
          <a:lstStyle>
            <a:lvl1pPr algn="ctr">
              <a:defRPr sz="4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79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FF44F6A-D835-4FF7-AA4F-028E8312C7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44175" cy="3924300"/>
          </a:xfrm>
          <a:custGeom>
            <a:avLst/>
            <a:gdLst>
              <a:gd name="connsiteX0" fmla="*/ 0 w 10544175"/>
              <a:gd name="connsiteY0" fmla="*/ 0 h 3924300"/>
              <a:gd name="connsiteX1" fmla="*/ 1235095 w 10544175"/>
              <a:gd name="connsiteY1" fmla="*/ 0 h 3924300"/>
              <a:gd name="connsiteX2" fmla="*/ 3200400 w 10544175"/>
              <a:gd name="connsiteY2" fmla="*/ 0 h 3924300"/>
              <a:gd name="connsiteX3" fmla="*/ 10544175 w 10544175"/>
              <a:gd name="connsiteY3" fmla="*/ 0 h 3924300"/>
              <a:gd name="connsiteX4" fmla="*/ 10544175 w 10544175"/>
              <a:gd name="connsiteY4" fmla="*/ 2689205 h 3924300"/>
              <a:gd name="connsiteX5" fmla="*/ 9309080 w 10544175"/>
              <a:gd name="connsiteY5" fmla="*/ 3924300 h 3924300"/>
              <a:gd name="connsiteX6" fmla="*/ 0 w 10544175"/>
              <a:gd name="connsiteY6" fmla="*/ 3924300 h 3924300"/>
              <a:gd name="connsiteX7" fmla="*/ 0 w 10544175"/>
              <a:gd name="connsiteY7" fmla="*/ 2400300 h 3924300"/>
              <a:gd name="connsiteX8" fmla="*/ 0 w 10544175"/>
              <a:gd name="connsiteY8" fmla="*/ 1235095 h 392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44175" h="3924300">
                <a:moveTo>
                  <a:pt x="0" y="0"/>
                </a:moveTo>
                <a:lnTo>
                  <a:pt x="1235095" y="0"/>
                </a:lnTo>
                <a:lnTo>
                  <a:pt x="3200400" y="0"/>
                </a:lnTo>
                <a:lnTo>
                  <a:pt x="10544175" y="0"/>
                </a:lnTo>
                <a:lnTo>
                  <a:pt x="10544175" y="2689205"/>
                </a:lnTo>
                <a:cubicBezTo>
                  <a:pt x="10544175" y="3371329"/>
                  <a:pt x="9991204" y="3924300"/>
                  <a:pt x="9309080" y="3924300"/>
                </a:cubicBezTo>
                <a:lnTo>
                  <a:pt x="0" y="3924300"/>
                </a:lnTo>
                <a:lnTo>
                  <a:pt x="0" y="2400300"/>
                </a:lnTo>
                <a:lnTo>
                  <a:pt x="0" y="1235095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effectLst>
            <a:outerShdw blurRad="381000" dist="127000" dir="5400000" algn="ctr" rotWithShape="0">
              <a:srgbClr val="000000">
                <a:alpha val="30000"/>
              </a:srgbClr>
            </a:outerShdw>
          </a:effectLst>
        </p:spPr>
        <p:txBody>
          <a:bodyPr wrap="square" anchor="ctr" anchorCtr="0">
            <a:noAutofit/>
          </a:bodyPr>
          <a:lstStyle>
            <a:lvl1pPr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03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8FD356-D67A-49FD-8EBB-36F3E7FAD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365125"/>
            <a:ext cx="10229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529B4-86B5-4DC8-B5A5-22B15CCE9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1825625"/>
            <a:ext cx="10229850" cy="2852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5F844-32A8-4E14-A00C-E5C60FD2F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570D9-1452-466C-ACA1-771F4BBCC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443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62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9" r:id="rId21"/>
    <p:sldLayoutId id="2147483671" r:id="rId22"/>
    <p:sldLayoutId id="2147483672" r:id="rId23"/>
  </p:sldLayoutIdLst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5D8DF2-946F-4CA1-AE4E-4F306F503796}"/>
              </a:ext>
            </a:extLst>
          </p:cNvPr>
          <p:cNvSpPr txBox="1"/>
          <p:nvPr/>
        </p:nvSpPr>
        <p:spPr>
          <a:xfrm>
            <a:off x="1112989" y="1581818"/>
            <a:ext cx="2838277" cy="1451679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sz="4000" dirty="0">
                <a:latin typeface="+mj-lt"/>
              </a:rPr>
              <a:t>Group – 14</a:t>
            </a:r>
          </a:p>
          <a:p>
            <a:pPr>
              <a:spcBef>
                <a:spcPts val="1000"/>
              </a:spcBef>
            </a:pPr>
            <a:r>
              <a:rPr lang="en-US" sz="4000" dirty="0">
                <a:latin typeface="+mj-lt"/>
              </a:rPr>
              <a:t>Phoenix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213D55-8C34-4BF9-BA89-3E74C5160CB8}"/>
              </a:ext>
            </a:extLst>
          </p:cNvPr>
          <p:cNvSpPr txBox="1"/>
          <p:nvPr/>
        </p:nvSpPr>
        <p:spPr>
          <a:xfrm>
            <a:off x="1112989" y="1211208"/>
            <a:ext cx="1793120" cy="30162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accent1"/>
                </a:solidFill>
              </a:rPr>
              <a:t>Client team – Group 3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9658571-7032-4FF1-854D-EF9375F38016}"/>
              </a:ext>
            </a:extLst>
          </p:cNvPr>
          <p:cNvSpPr/>
          <p:nvPr/>
        </p:nvSpPr>
        <p:spPr>
          <a:xfrm>
            <a:off x="836037" y="2967356"/>
            <a:ext cx="4140144" cy="110943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just"/>
            <a:endParaRPr lang="en-US" sz="1200" dirty="0">
              <a:solidFill>
                <a:schemeClr val="tx1"/>
              </a:solidFill>
            </a:endParaRPr>
          </a:p>
          <a:p>
            <a:pPr algn="just"/>
            <a:r>
              <a:rPr lang="en-US" sz="1200" dirty="0">
                <a:solidFill>
                  <a:schemeClr val="tx1"/>
                </a:solidFill>
              </a:rPr>
              <a:t>B00908277 :	 Dharminsinh Pankajsinh Rathod</a:t>
            </a:r>
          </a:p>
          <a:p>
            <a:pPr algn="just"/>
            <a:r>
              <a:rPr lang="en-US" sz="1200" dirty="0">
                <a:solidFill>
                  <a:schemeClr val="tx1"/>
                </a:solidFill>
              </a:rPr>
              <a:t>B00909651 :  Nirav Radadiya​</a:t>
            </a:r>
          </a:p>
          <a:p>
            <a:pPr algn="just"/>
            <a:r>
              <a:rPr lang="en-US" sz="1200" dirty="0">
                <a:solidFill>
                  <a:schemeClr val="tx1"/>
                </a:solidFill>
              </a:rPr>
              <a:t>B00897772 :  Shivam Rank​</a:t>
            </a:r>
          </a:p>
          <a:p>
            <a:pPr algn="just"/>
            <a:r>
              <a:rPr lang="en-US" sz="1200" dirty="0">
                <a:solidFill>
                  <a:schemeClr val="tx1"/>
                </a:solidFill>
              </a:rPr>
              <a:t>B00885683 : Sparsh Purwar​</a:t>
            </a:r>
          </a:p>
          <a:p>
            <a:pPr algn="just"/>
            <a:r>
              <a:rPr lang="en-US" sz="1200" dirty="0">
                <a:solidFill>
                  <a:schemeClr val="tx1"/>
                </a:solidFill>
              </a:rPr>
              <a:t>B00888478 : Tejaswini Rallapalli​</a:t>
            </a: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C56984F-449B-43C4-A575-D93016FDED7D}"/>
              </a:ext>
            </a:extLst>
          </p:cNvPr>
          <p:cNvSpPr/>
          <p:nvPr/>
        </p:nvSpPr>
        <p:spPr>
          <a:xfrm>
            <a:off x="1112989" y="4282750"/>
            <a:ext cx="1466662" cy="41054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54000" dist="1270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Let’s go </a:t>
            </a:r>
            <a:r>
              <a:rPr lang="en-CA" sz="1200" dirty="0">
                <a:solidFill>
                  <a:schemeClr val="bg1"/>
                </a:solidFill>
              </a:rPr>
              <a:t>➡️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4DDD1BC-7739-4661-B67D-FB2B4DF38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736" y="0"/>
            <a:ext cx="58299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25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8F9543-D7CF-400E-9BEB-ABF302843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14F0EA4-A600-46EA-B3B8-A04674A27DCD}"/>
              </a:ext>
            </a:extLst>
          </p:cNvPr>
          <p:cNvSpPr/>
          <p:nvPr/>
        </p:nvSpPr>
        <p:spPr>
          <a:xfrm>
            <a:off x="1104900" y="2028825"/>
            <a:ext cx="8867182" cy="4017412"/>
          </a:xfrm>
          <a:prstGeom prst="roundRect">
            <a:avLst>
              <a:gd name="adj" fmla="val 12488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bIns="274320" rtlCol="0" anchor="b" anchorCtr="0"/>
          <a:lstStyle/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Your one-stop web app solution for parking hassle.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One tap Payment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Provide your empty parking.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Book the parking slot you want.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Feasible prices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Admin controls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Fake spot deletion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Provide slot by admin in large quantity.</a:t>
            </a:r>
            <a:endParaRPr lang="en-US" sz="12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F82FF9B-276E-4D75-8B0C-5A2E7DF01325}"/>
              </a:ext>
            </a:extLst>
          </p:cNvPr>
          <p:cNvSpPr/>
          <p:nvPr/>
        </p:nvSpPr>
        <p:spPr>
          <a:xfrm>
            <a:off x="9972082" y="0"/>
            <a:ext cx="3162300" cy="1838325"/>
          </a:xfrm>
          <a:prstGeom prst="roundRect">
            <a:avLst>
              <a:gd name="adj" fmla="val 12488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30000"/>
              </a:prstClr>
            </a:outerShdw>
            <a:softEdge rad="685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bIns="274320" rtlCol="0" anchor="b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F4E48CBF-9F07-4976-9744-E92265807AB9}"/>
              </a:ext>
            </a:extLst>
          </p:cNvPr>
          <p:cNvSpPr/>
          <p:nvPr/>
        </p:nvSpPr>
        <p:spPr>
          <a:xfrm>
            <a:off x="6312538" y="5555699"/>
            <a:ext cx="3162300" cy="1838325"/>
          </a:xfrm>
          <a:prstGeom prst="roundRect">
            <a:avLst>
              <a:gd name="adj" fmla="val 12488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30000"/>
              </a:prstClr>
            </a:outerShdw>
            <a:softEdge rad="685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bIns="274320" rtlCol="0" anchor="b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BDCB362-AD86-4F20-9EED-0699C4F7D6B8}"/>
              </a:ext>
            </a:extLst>
          </p:cNvPr>
          <p:cNvSpPr/>
          <p:nvPr/>
        </p:nvSpPr>
        <p:spPr>
          <a:xfrm>
            <a:off x="-1671336" y="4739659"/>
            <a:ext cx="3162300" cy="1838325"/>
          </a:xfrm>
          <a:prstGeom prst="roundRect">
            <a:avLst>
              <a:gd name="adj" fmla="val 12488"/>
            </a:avLst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381000" dist="127000" dir="5400000" algn="t" rotWithShape="0">
              <a:prstClr val="black">
                <a:alpha val="30000"/>
              </a:prstClr>
            </a:outerShdw>
            <a:softEdge rad="685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bIns="274320" rtlCol="0" anchor="b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542159-918C-4145-9011-52CA295A7BD0}"/>
              </a:ext>
            </a:extLst>
          </p:cNvPr>
          <p:cNvSpPr/>
          <p:nvPr/>
        </p:nvSpPr>
        <p:spPr>
          <a:xfrm>
            <a:off x="10374785" y="2363788"/>
            <a:ext cx="886418" cy="784224"/>
          </a:xfrm>
          <a:prstGeom prst="roundRect">
            <a:avLst>
              <a:gd name="adj" fmla="val 12488"/>
            </a:avLst>
          </a:prstGeom>
          <a:blipFill>
            <a:blip r:embed="rId2"/>
            <a:stretch>
              <a:fillRect l="-51532" t="-110669" r="-51532" b="-110669"/>
            </a:stretch>
          </a:blipFill>
          <a:ln>
            <a:noFill/>
          </a:ln>
          <a:effectLst>
            <a:outerShdw blurRad="381000" dist="1270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bIns="274320" rtlCol="0" anchor="b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303813DD-B10C-441A-9332-FA1540B2B2E4}"/>
              </a:ext>
            </a:extLst>
          </p:cNvPr>
          <p:cNvSpPr/>
          <p:nvPr/>
        </p:nvSpPr>
        <p:spPr>
          <a:xfrm>
            <a:off x="-533395" y="-538842"/>
            <a:ext cx="886418" cy="784224"/>
          </a:xfrm>
          <a:prstGeom prst="roundRect">
            <a:avLst>
              <a:gd name="adj" fmla="val 12488"/>
            </a:avLst>
          </a:prstGeom>
          <a:blipFill>
            <a:blip r:embed="rId2"/>
            <a:stretch>
              <a:fillRect l="-51532" t="-110669" r="-51532" b="-110669"/>
            </a:stretch>
          </a:blipFill>
          <a:ln>
            <a:noFill/>
          </a:ln>
          <a:effectLst>
            <a:outerShdw blurRad="381000" dist="1270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bIns="274320" rtlCol="0" anchor="b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B592F6C-5A56-4409-9EB9-82967458825C}"/>
              </a:ext>
            </a:extLst>
          </p:cNvPr>
          <p:cNvSpPr/>
          <p:nvPr/>
        </p:nvSpPr>
        <p:spPr>
          <a:xfrm>
            <a:off x="11239500" y="-382767"/>
            <a:ext cx="1379297" cy="1261722"/>
          </a:xfrm>
          <a:prstGeom prst="roundRect">
            <a:avLst>
              <a:gd name="adj" fmla="val 12488"/>
            </a:avLst>
          </a:prstGeom>
          <a:blipFill dpi="0" rotWithShape="1">
            <a:blip r:embed="rId2">
              <a:alphaModFix amt="42000"/>
            </a:blip>
            <a:srcRect/>
            <a:stretch>
              <a:fillRect l="-51532" t="-110669" r="-51532" b="-110669"/>
            </a:stretch>
          </a:blipFill>
          <a:ln>
            <a:noFill/>
          </a:ln>
          <a:effectLst>
            <a:outerShdw blurRad="381000" dist="127000" dir="5400000" algn="t" rotWithShape="0">
              <a:prstClr val="black">
                <a:alpha val="30000"/>
              </a:prstClr>
            </a:outerShdw>
            <a:softEdge rad="330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bIns="274320" rtlCol="0" anchor="b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685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3.125E-6 2.59259E-6 L 3.125E-6 0.39259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3.75E-6 2.22222E-6 L 3.75E-6 -0.03704 " pathEditMode="relative" rAng="0" ptsTypes="AA">
                                      <p:cBhvr>
                                        <p:cTn id="14" dur="3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5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4.16667E-6 -2.96296E-6 L 4.16667E-6 -0.03703 " pathEditMode="relative" rAng="0" ptsTypes="AA">
                                      <p:cBhvr>
                                        <p:cTn id="19" dur="3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5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875E-6 -1.48148E-6 L 1.875E-6 -0.03704 " pathEditMode="relative" rAng="0" ptsTypes="AA">
                                      <p:cBhvr>
                                        <p:cTn id="24" dur="3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5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4.16667E-7 -1.85185E-6 L 4.16667E-7 -0.03704 " pathEditMode="relative" rAng="0" ptsTypes="AA">
                                      <p:cBhvr>
                                        <p:cTn id="29" dur="3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5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875E-6 -3.7037E-6 L 1.875E-6 -0.03703 " pathEditMode="relative" rAng="0" ptsTypes="AA">
                                      <p:cBhvr>
                                        <p:cTn id="34" dur="3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52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ccel="50000" decel="5000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4.58333E-6 -1.11111E-6 L 4.58333E-6 -0.03704 " pathEditMode="relative" rAng="0" ptsTypes="AA">
                                      <p:cBhvr>
                                        <p:cTn id="39" dur="3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1" grpId="0" animBg="1"/>
      <p:bldP spid="11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462E5F1-44A1-48E9-B898-2BD0F290A28C}"/>
              </a:ext>
            </a:extLst>
          </p:cNvPr>
          <p:cNvSpPr/>
          <p:nvPr/>
        </p:nvSpPr>
        <p:spPr>
          <a:xfrm>
            <a:off x="5143499" y="2100942"/>
            <a:ext cx="1904999" cy="1844350"/>
          </a:xfrm>
          <a:prstGeom prst="roundRect">
            <a:avLst>
              <a:gd name="adj" fmla="val 620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548640" bIns="0" rtlCol="0" anchor="t" anchorCtr="0"/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/>
                </a:solidFill>
                <a:latin typeface="+mj-lt"/>
              </a:rPr>
              <a:t>Nirav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17.69 %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B29FBF3-999E-41E2-A6F4-33A2A1AF39BE}"/>
              </a:ext>
            </a:extLst>
          </p:cNvPr>
          <p:cNvSpPr/>
          <p:nvPr/>
        </p:nvSpPr>
        <p:spPr>
          <a:xfrm>
            <a:off x="3458028" y="4234547"/>
            <a:ext cx="1904999" cy="1844350"/>
          </a:xfrm>
          <a:prstGeom prst="roundRect">
            <a:avLst>
              <a:gd name="adj" fmla="val 620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548640" bIns="0" rtlCol="0" anchor="t" anchorCtr="0"/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/>
                </a:solidFill>
                <a:latin typeface="+mj-lt"/>
              </a:rPr>
              <a:t>Shivam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18.08 %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948AA0E-3F7D-4E61-882B-2DD1DDAC9F61}"/>
              </a:ext>
            </a:extLst>
          </p:cNvPr>
          <p:cNvSpPr/>
          <p:nvPr/>
        </p:nvSpPr>
        <p:spPr>
          <a:xfrm>
            <a:off x="6828975" y="4234547"/>
            <a:ext cx="1904999" cy="1844350"/>
          </a:xfrm>
          <a:prstGeom prst="roundRect">
            <a:avLst>
              <a:gd name="adj" fmla="val 620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548640" bIns="0" rtlCol="0" anchor="t" anchorCtr="0"/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/>
                </a:solidFill>
                <a:latin typeface="+mj-lt"/>
              </a:rPr>
              <a:t>Tejaswini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16.92%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6B06DAE-E5B5-4823-B2D7-A6A8625E7FD6}"/>
              </a:ext>
            </a:extLst>
          </p:cNvPr>
          <p:cNvSpPr/>
          <p:nvPr/>
        </p:nvSpPr>
        <p:spPr>
          <a:xfrm>
            <a:off x="1843965" y="2100942"/>
            <a:ext cx="1904999" cy="1844350"/>
          </a:xfrm>
          <a:prstGeom prst="roundRect">
            <a:avLst>
              <a:gd name="adj" fmla="val 620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548640" bIns="0" rtlCol="0" anchor="t" anchorCtr="0"/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/>
                </a:solidFill>
                <a:latin typeface="+mj-lt"/>
              </a:rPr>
              <a:t>Dharminsinh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24.62 %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C9DD46-DC32-4C18-9D10-BD9D1EED2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85" y="681003"/>
            <a:ext cx="9953625" cy="961832"/>
          </a:xfrm>
        </p:spPr>
        <p:txBody>
          <a:bodyPr/>
          <a:lstStyle/>
          <a:p>
            <a:r>
              <a:rPr lang="en-US" dirty="0"/>
              <a:t>Total features - 13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FC2270D-FD1C-4B0E-80A7-1823F6AA9760}"/>
              </a:ext>
            </a:extLst>
          </p:cNvPr>
          <p:cNvSpPr/>
          <p:nvPr/>
        </p:nvSpPr>
        <p:spPr>
          <a:xfrm>
            <a:off x="7140388" y="2184411"/>
            <a:ext cx="172090" cy="172090"/>
          </a:xfrm>
          <a:prstGeom prst="ellipse">
            <a:avLst/>
          </a:prstGeom>
          <a:gradFill>
            <a:gsLst>
              <a:gs pos="0">
                <a:srgbClr val="00C0FF"/>
              </a:gs>
              <a:gs pos="9300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6E32863-EBE8-40CB-8361-932F34685B9C}"/>
              </a:ext>
            </a:extLst>
          </p:cNvPr>
          <p:cNvSpPr/>
          <p:nvPr/>
        </p:nvSpPr>
        <p:spPr>
          <a:xfrm>
            <a:off x="1601369" y="4066594"/>
            <a:ext cx="242596" cy="242596"/>
          </a:xfrm>
          <a:prstGeom prst="ellipse">
            <a:avLst/>
          </a:prstGeom>
          <a:gradFill>
            <a:gsLst>
              <a:gs pos="0">
                <a:srgbClr val="FFDE00"/>
              </a:gs>
              <a:gs pos="93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7FA87A4-DB44-4700-B104-5556A83AD743}"/>
              </a:ext>
            </a:extLst>
          </p:cNvPr>
          <p:cNvSpPr/>
          <p:nvPr/>
        </p:nvSpPr>
        <p:spPr>
          <a:xfrm>
            <a:off x="11299371" y="2808514"/>
            <a:ext cx="429207" cy="429207"/>
          </a:xfrm>
          <a:prstGeom prst="ellipse">
            <a:avLst/>
          </a:prstGeom>
          <a:gradFill>
            <a:gsLst>
              <a:gs pos="0">
                <a:srgbClr val="00C0FF"/>
              </a:gs>
              <a:gs pos="9300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2D58E93-A3AB-4672-8C99-C14BB175217B}"/>
              </a:ext>
            </a:extLst>
          </p:cNvPr>
          <p:cNvSpPr/>
          <p:nvPr/>
        </p:nvSpPr>
        <p:spPr>
          <a:xfrm>
            <a:off x="8443033" y="2100942"/>
            <a:ext cx="1904999" cy="1844350"/>
          </a:xfrm>
          <a:prstGeom prst="roundRect">
            <a:avLst>
              <a:gd name="adj" fmla="val 620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548640" bIns="0" rtlCol="0" anchor="t" anchorCtr="0"/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/>
                </a:solidFill>
                <a:latin typeface="+mj-lt"/>
              </a:rPr>
              <a:t>Sparsh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</a:rPr>
              <a:t>22.69 %</a:t>
            </a:r>
          </a:p>
        </p:txBody>
      </p:sp>
    </p:spTree>
    <p:extLst>
      <p:ext uri="{BB962C8B-B14F-4D97-AF65-F5344CB8AC3E}">
        <p14:creationId xmlns:p14="http://schemas.microsoft.com/office/powerpoint/2010/main" val="319532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9" grpId="0" animBg="1"/>
      <p:bldP spid="26" grpId="0" animBg="1"/>
      <p:bldP spid="24" grpId="0" animBg="1"/>
      <p:bldP spid="2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67903BF8-E403-4622-A1A1-89508D3AF0CB}"/>
              </a:ext>
            </a:extLst>
          </p:cNvPr>
          <p:cNvSpPr/>
          <p:nvPr/>
        </p:nvSpPr>
        <p:spPr>
          <a:xfrm>
            <a:off x="1112988" y="4632756"/>
            <a:ext cx="9925050" cy="591046"/>
          </a:xfrm>
          <a:prstGeom prst="roundRect">
            <a:avLst>
              <a:gd name="adj" fmla="val 23517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9B7BE91C-76C4-4A90-B0DE-36BCF33397CA}"/>
              </a:ext>
            </a:extLst>
          </p:cNvPr>
          <p:cNvSpPr/>
          <p:nvPr/>
        </p:nvSpPr>
        <p:spPr>
          <a:xfrm>
            <a:off x="1112988" y="3881466"/>
            <a:ext cx="9925050" cy="591046"/>
          </a:xfrm>
          <a:prstGeom prst="roundRect">
            <a:avLst>
              <a:gd name="adj" fmla="val 23517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4B3E8542-D803-42C3-B0F8-CBB287A8757D}"/>
              </a:ext>
            </a:extLst>
          </p:cNvPr>
          <p:cNvSpPr/>
          <p:nvPr/>
        </p:nvSpPr>
        <p:spPr>
          <a:xfrm>
            <a:off x="1112988" y="3130176"/>
            <a:ext cx="9925050" cy="591046"/>
          </a:xfrm>
          <a:prstGeom prst="roundRect">
            <a:avLst>
              <a:gd name="adj" fmla="val 23517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FA3BAC76-F548-4C62-BF62-CB2E768030B0}"/>
              </a:ext>
            </a:extLst>
          </p:cNvPr>
          <p:cNvSpPr/>
          <p:nvPr/>
        </p:nvSpPr>
        <p:spPr>
          <a:xfrm>
            <a:off x="1112988" y="2373959"/>
            <a:ext cx="9925050" cy="591046"/>
          </a:xfrm>
          <a:prstGeom prst="roundRect">
            <a:avLst>
              <a:gd name="adj" fmla="val 23517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D28349-7E23-4252-8C38-89221E45D5E5}"/>
              </a:ext>
            </a:extLst>
          </p:cNvPr>
          <p:cNvSpPr txBox="1"/>
          <p:nvPr/>
        </p:nvSpPr>
        <p:spPr>
          <a:xfrm>
            <a:off x="1112989" y="615954"/>
            <a:ext cx="518732" cy="30162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accent1"/>
                </a:solidFill>
              </a:rPr>
              <a:t>Table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84E07A5-451A-4795-9785-6E3202A8C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checklist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6B40CA74-8B10-4B13-9282-322EB8C158C1}"/>
              </a:ext>
            </a:extLst>
          </p:cNvPr>
          <p:cNvSpPr/>
          <p:nvPr/>
        </p:nvSpPr>
        <p:spPr>
          <a:xfrm>
            <a:off x="1112988" y="1615285"/>
            <a:ext cx="9925050" cy="591046"/>
          </a:xfrm>
          <a:prstGeom prst="roundRect">
            <a:avLst>
              <a:gd name="adj" fmla="val 23517"/>
            </a:avLst>
          </a:prstGeom>
          <a:solidFill>
            <a:schemeClr val="accent1"/>
          </a:solidFill>
          <a:ln>
            <a:noFill/>
          </a:ln>
          <a:effectLst>
            <a:outerShdw blurRad="381000" dist="1270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3037D82B-4CB1-48F4-9F51-74E7FA2CA8B6}"/>
              </a:ext>
            </a:extLst>
          </p:cNvPr>
          <p:cNvGrpSpPr/>
          <p:nvPr/>
        </p:nvGrpSpPr>
        <p:grpSpPr>
          <a:xfrm>
            <a:off x="1416609" y="2563369"/>
            <a:ext cx="215112" cy="215112"/>
            <a:chOff x="6695798" y="2733230"/>
            <a:chExt cx="615361" cy="615361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118E0147-1B51-4F12-9221-7E8B11590108}"/>
                </a:ext>
              </a:extLst>
            </p:cNvPr>
            <p:cNvSpPr/>
            <p:nvPr/>
          </p:nvSpPr>
          <p:spPr>
            <a:xfrm>
              <a:off x="6695798" y="2733230"/>
              <a:ext cx="615361" cy="61536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86749AD0-C03E-422B-A10A-DBCB730B2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63205" y="2900638"/>
              <a:ext cx="280546" cy="280544"/>
            </a:xfrm>
            <a:prstGeom prst="rect">
              <a:avLst/>
            </a:prstGeom>
          </p:spPr>
        </p:pic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4EEFBDD9-945A-4D76-9776-D0353519D403}"/>
              </a:ext>
            </a:extLst>
          </p:cNvPr>
          <p:cNvGrpSpPr/>
          <p:nvPr/>
        </p:nvGrpSpPr>
        <p:grpSpPr>
          <a:xfrm>
            <a:off x="1416609" y="3315007"/>
            <a:ext cx="215112" cy="215112"/>
            <a:chOff x="6695798" y="2733230"/>
            <a:chExt cx="615361" cy="615361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F631939-6094-497E-805F-3FAFF68AE073}"/>
                </a:ext>
              </a:extLst>
            </p:cNvPr>
            <p:cNvSpPr/>
            <p:nvPr/>
          </p:nvSpPr>
          <p:spPr>
            <a:xfrm>
              <a:off x="6695798" y="2733230"/>
              <a:ext cx="615361" cy="61536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Graphic 75">
              <a:extLst>
                <a:ext uri="{FF2B5EF4-FFF2-40B4-BE49-F238E27FC236}">
                  <a16:creationId xmlns:a16="http://schemas.microsoft.com/office/drawing/2014/main" id="{11AB08E7-A2FF-4B90-8BC5-735D4BCA7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63205" y="2900638"/>
              <a:ext cx="280546" cy="280544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0C4B779-3EAD-4B73-81E2-60E3109FDD6D}"/>
              </a:ext>
            </a:extLst>
          </p:cNvPr>
          <p:cNvGrpSpPr/>
          <p:nvPr/>
        </p:nvGrpSpPr>
        <p:grpSpPr>
          <a:xfrm>
            <a:off x="1416609" y="4069433"/>
            <a:ext cx="215112" cy="215112"/>
            <a:chOff x="6695798" y="2733230"/>
            <a:chExt cx="615361" cy="61536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5210263-A880-4494-A581-EE970A60C493}"/>
                </a:ext>
              </a:extLst>
            </p:cNvPr>
            <p:cNvSpPr/>
            <p:nvPr/>
          </p:nvSpPr>
          <p:spPr>
            <a:xfrm>
              <a:off x="6695798" y="2733230"/>
              <a:ext cx="615361" cy="61536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AB52D790-6197-4C27-B2AB-4328DC363B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63205" y="2900638"/>
              <a:ext cx="280546" cy="280544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A52F982-9BB5-4361-A0A2-F602D085AD44}"/>
              </a:ext>
            </a:extLst>
          </p:cNvPr>
          <p:cNvGrpSpPr/>
          <p:nvPr/>
        </p:nvGrpSpPr>
        <p:grpSpPr>
          <a:xfrm>
            <a:off x="1416609" y="4823859"/>
            <a:ext cx="215112" cy="215112"/>
            <a:chOff x="6695798" y="2733230"/>
            <a:chExt cx="615361" cy="61536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122268E-09F3-4F45-8F9B-1F04783784B7}"/>
                </a:ext>
              </a:extLst>
            </p:cNvPr>
            <p:cNvSpPr/>
            <p:nvPr/>
          </p:nvSpPr>
          <p:spPr>
            <a:xfrm>
              <a:off x="6695798" y="2733230"/>
              <a:ext cx="615361" cy="61536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E89943B6-8EDA-431A-A24D-67FB95305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63205" y="2900638"/>
              <a:ext cx="280546" cy="280544"/>
            </a:xfrm>
            <a:prstGeom prst="rect">
              <a:avLst/>
            </a:prstGeom>
          </p:spPr>
        </p:pic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693F251-F683-4436-AAC9-DFC7F122A9AF}"/>
              </a:ext>
            </a:extLst>
          </p:cNvPr>
          <p:cNvSpPr/>
          <p:nvPr/>
        </p:nvSpPr>
        <p:spPr>
          <a:xfrm>
            <a:off x="1104900" y="5335646"/>
            <a:ext cx="9925050" cy="591046"/>
          </a:xfrm>
          <a:prstGeom prst="roundRect">
            <a:avLst>
              <a:gd name="adj" fmla="val 23517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80523D0-B22B-472F-A9F0-3B2500AD3F95}"/>
              </a:ext>
            </a:extLst>
          </p:cNvPr>
          <p:cNvGrpSpPr/>
          <p:nvPr/>
        </p:nvGrpSpPr>
        <p:grpSpPr>
          <a:xfrm>
            <a:off x="1408521" y="5526749"/>
            <a:ext cx="215112" cy="215112"/>
            <a:chOff x="6695798" y="2733230"/>
            <a:chExt cx="615361" cy="615361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29FBC88-7477-4DF1-9AF0-949C4581FAEB}"/>
                </a:ext>
              </a:extLst>
            </p:cNvPr>
            <p:cNvSpPr/>
            <p:nvPr/>
          </p:nvSpPr>
          <p:spPr>
            <a:xfrm>
              <a:off x="6695798" y="2733230"/>
              <a:ext cx="615361" cy="61536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69008901-EE09-49FE-A80E-436A05FA3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63205" y="2900638"/>
              <a:ext cx="280546" cy="280544"/>
            </a:xfrm>
            <a:prstGeom prst="rect">
              <a:avLst/>
            </a:prstGeom>
          </p:spPr>
        </p:pic>
      </p:grp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20FE26EF-F68B-4F4B-A6A8-ABC65B6BF3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065020"/>
              </p:ext>
            </p:extLst>
          </p:nvPr>
        </p:nvGraphicFramePr>
        <p:xfrm>
          <a:off x="1558999" y="2244309"/>
          <a:ext cx="9367148" cy="376729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721218">
                  <a:extLst>
                    <a:ext uri="{9D8B030D-6E8A-4147-A177-3AD203B41FA5}">
                      <a16:colId xmlns:a16="http://schemas.microsoft.com/office/drawing/2014/main" val="953158082"/>
                    </a:ext>
                  </a:extLst>
                </a:gridCol>
                <a:gridCol w="5645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5345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dirty="0">
                        <a:solidFill>
                          <a:srgbClr val="FFFFFF"/>
                        </a:solidFill>
                        <a:latin typeface="+mj-lt"/>
                        <a:ea typeface="Titillium" charset="0"/>
                        <a:cs typeface="Titillium" charset="0"/>
                      </a:endParaRP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dirty="0">
                        <a:solidFill>
                          <a:srgbClr val="FFFFFF"/>
                        </a:solidFill>
                        <a:latin typeface="+mj-lt"/>
                        <a:ea typeface="Titillium" charset="0"/>
                        <a:cs typeface="Titillium" charset="0"/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3159463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solidFill>
                            <a:schemeClr val="tx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Titillium" charset="0"/>
                        </a:rPr>
                        <a:t>Payment Integration</a:t>
                      </a: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solidFill>
                            <a:schemeClr val="tx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Titillium" charset="0"/>
                        </a:rPr>
                        <a:t>Completed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2" name="Table 51">
            <a:extLst>
              <a:ext uri="{FF2B5EF4-FFF2-40B4-BE49-F238E27FC236}">
                <a16:creationId xmlns:a16="http://schemas.microsoft.com/office/drawing/2014/main" id="{C27EFE99-B3AB-4513-BC38-119DDD602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757619"/>
              </p:ext>
            </p:extLst>
          </p:nvPr>
        </p:nvGraphicFramePr>
        <p:xfrm>
          <a:off x="1558999" y="1538918"/>
          <a:ext cx="9367148" cy="376729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721218">
                  <a:extLst>
                    <a:ext uri="{9D8B030D-6E8A-4147-A177-3AD203B41FA5}">
                      <a16:colId xmlns:a16="http://schemas.microsoft.com/office/drawing/2014/main" val="953158082"/>
                    </a:ext>
                  </a:extLst>
                </a:gridCol>
                <a:gridCol w="5645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5345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j-lt"/>
                          <a:ea typeface="Titillium" charset="0"/>
                          <a:cs typeface="Titillium" charset="0"/>
                        </a:rPr>
                        <a:t>Goals</a:t>
                      </a:r>
                      <a:endParaRPr lang="en-US" sz="1800" b="0" i="0" dirty="0">
                        <a:solidFill>
                          <a:srgbClr val="FFFFFF"/>
                        </a:solidFill>
                        <a:latin typeface="+mj-lt"/>
                        <a:ea typeface="Titillium" charset="0"/>
                        <a:cs typeface="Titillium" charset="0"/>
                      </a:endParaRP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dirty="0">
                          <a:solidFill>
                            <a:srgbClr val="FFFFFF"/>
                          </a:solidFill>
                          <a:latin typeface="+mj-lt"/>
                          <a:ea typeface="Titillium" charset="0"/>
                          <a:cs typeface="Titillium" charset="0"/>
                        </a:rPr>
                        <a:t>Status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3159463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Roboto"/>
                          <a:ea typeface="Titillium" charset="0"/>
                          <a:cs typeface="Titillium" charset="0"/>
                        </a:rPr>
                        <a:t>User Management</a:t>
                      </a: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Roboto"/>
                          <a:ea typeface="Titillium" charset="0"/>
                          <a:cs typeface="Titillium" charset="0"/>
                        </a:rPr>
                        <a:t>Completed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Roboto"/>
                          <a:ea typeface="Titillium" charset="0"/>
                          <a:cs typeface="Titillium" charset="0"/>
                        </a:rPr>
                        <a:t>Slot booking</a:t>
                      </a: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Roboto"/>
                          <a:ea typeface="Titillium" charset="0"/>
                          <a:cs typeface="Titillium" charset="0"/>
                        </a:rPr>
                        <a:t>Completed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Roboto"/>
                          <a:ea typeface="Titillium" charset="0"/>
                          <a:cs typeface="Titillium" charset="0"/>
                        </a:rPr>
                        <a:t>Slot deletion</a:t>
                      </a: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Roboto"/>
                          <a:ea typeface="Titillium" charset="0"/>
                          <a:cs typeface="Titillium" charset="0"/>
                        </a:rPr>
                        <a:t>Completed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solidFill>
                            <a:schemeClr val="tx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Titillium" charset="0"/>
                        </a:rPr>
                        <a:t>Admin portal</a:t>
                      </a: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solidFill>
                            <a:schemeClr val="tx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Titillium" charset="0"/>
                        </a:rPr>
                        <a:t>Completed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01AB181-C182-44BA-A35B-4A0A358C64D0}"/>
              </a:ext>
            </a:extLst>
          </p:cNvPr>
          <p:cNvSpPr/>
          <p:nvPr/>
        </p:nvSpPr>
        <p:spPr>
          <a:xfrm>
            <a:off x="1104900" y="6074676"/>
            <a:ext cx="9925050" cy="591046"/>
          </a:xfrm>
          <a:prstGeom prst="roundRect">
            <a:avLst>
              <a:gd name="adj" fmla="val 23517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64FE90C-9FD9-4169-B11B-49E6CF1746EE}"/>
              </a:ext>
            </a:extLst>
          </p:cNvPr>
          <p:cNvGrpSpPr/>
          <p:nvPr/>
        </p:nvGrpSpPr>
        <p:grpSpPr>
          <a:xfrm>
            <a:off x="1408521" y="6265779"/>
            <a:ext cx="215112" cy="215112"/>
            <a:chOff x="6695798" y="2733230"/>
            <a:chExt cx="615361" cy="61536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D270693-C933-4A54-AD5B-C8658D3837FA}"/>
                </a:ext>
              </a:extLst>
            </p:cNvPr>
            <p:cNvSpPr/>
            <p:nvPr/>
          </p:nvSpPr>
          <p:spPr>
            <a:xfrm>
              <a:off x="6695798" y="2733230"/>
              <a:ext cx="615361" cy="61536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Graphic 31">
              <a:extLst>
                <a:ext uri="{FF2B5EF4-FFF2-40B4-BE49-F238E27FC236}">
                  <a16:creationId xmlns:a16="http://schemas.microsoft.com/office/drawing/2014/main" id="{7698EB7D-1889-4866-AC4D-486BA00A2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63205" y="2900638"/>
              <a:ext cx="280546" cy="280544"/>
            </a:xfrm>
            <a:prstGeom prst="rect">
              <a:avLst/>
            </a:prstGeom>
          </p:spPr>
        </p:pic>
      </p:grp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1C0582C4-9EC6-405D-9E6C-8B52A721B2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195472"/>
              </p:ext>
            </p:extLst>
          </p:nvPr>
        </p:nvGraphicFramePr>
        <p:xfrm>
          <a:off x="1573201" y="2940214"/>
          <a:ext cx="9367148" cy="376729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721218">
                  <a:extLst>
                    <a:ext uri="{9D8B030D-6E8A-4147-A177-3AD203B41FA5}">
                      <a16:colId xmlns:a16="http://schemas.microsoft.com/office/drawing/2014/main" val="953158082"/>
                    </a:ext>
                  </a:extLst>
                </a:gridCol>
                <a:gridCol w="5645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5345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dirty="0">
                        <a:solidFill>
                          <a:srgbClr val="FFFFFF"/>
                        </a:solidFill>
                        <a:latin typeface="+mj-lt"/>
                        <a:ea typeface="Titillium" charset="0"/>
                        <a:cs typeface="Titillium" charset="0"/>
                      </a:endParaRP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dirty="0">
                        <a:solidFill>
                          <a:srgbClr val="FFFFFF"/>
                        </a:solidFill>
                        <a:latin typeface="+mj-lt"/>
                        <a:ea typeface="Titillium" charset="0"/>
                        <a:cs typeface="Titillium" charset="0"/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3159463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Roboto"/>
                        <a:ea typeface="Titillium" charset="0"/>
                        <a:cs typeface="Titillium" charset="0"/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345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solidFill>
                            <a:schemeClr val="tx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Titillium" charset="0"/>
                        </a:rPr>
                        <a:t>Mail confirmation</a:t>
                      </a:r>
                    </a:p>
                  </a:txBody>
                  <a:tcPr marL="45720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solidFill>
                            <a:schemeClr val="tx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Titillium" charset="0"/>
                        </a:rPr>
                        <a:t>Completed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10000"/>
                          <a:lumOff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8815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69" grpId="0" animBg="1"/>
      <p:bldP spid="68" grpId="0" animBg="1"/>
      <p:bldP spid="67" grpId="0" animBg="1"/>
      <p:bldP spid="3" grpId="0"/>
      <p:bldP spid="8" grpId="0"/>
      <p:bldP spid="51" grpId="0" animBg="1"/>
      <p:bldP spid="24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5D8DF2-946F-4CA1-AE4E-4F306F503796}"/>
              </a:ext>
            </a:extLst>
          </p:cNvPr>
          <p:cNvSpPr txBox="1"/>
          <p:nvPr/>
        </p:nvSpPr>
        <p:spPr>
          <a:xfrm>
            <a:off x="1126510" y="642234"/>
            <a:ext cx="3795270" cy="1451679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sz="4000" dirty="0">
                <a:latin typeface="+mj-lt"/>
              </a:rPr>
              <a:t>Learning from</a:t>
            </a:r>
          </a:p>
          <a:p>
            <a:pPr>
              <a:spcBef>
                <a:spcPts val="1000"/>
              </a:spcBef>
            </a:pPr>
            <a:r>
              <a:rPr lang="en-US" sz="4000" dirty="0">
                <a:latin typeface="+mj-lt"/>
              </a:rPr>
              <a:t>project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9658571-7032-4FF1-854D-EF9375F38016}"/>
              </a:ext>
            </a:extLst>
          </p:cNvPr>
          <p:cNvSpPr/>
          <p:nvPr/>
        </p:nvSpPr>
        <p:spPr>
          <a:xfrm>
            <a:off x="1129876" y="2616815"/>
            <a:ext cx="1558212" cy="41054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Springboot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8E3F032-612B-4F8E-9F63-BC389C425571}"/>
              </a:ext>
            </a:extLst>
          </p:cNvPr>
          <p:cNvSpPr/>
          <p:nvPr/>
        </p:nvSpPr>
        <p:spPr>
          <a:xfrm>
            <a:off x="2882476" y="2616815"/>
            <a:ext cx="1241762" cy="41054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Payment integration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E935865-1577-4D7E-94E0-0769599299EC}"/>
              </a:ext>
            </a:extLst>
          </p:cNvPr>
          <p:cNvSpPr/>
          <p:nvPr/>
        </p:nvSpPr>
        <p:spPr>
          <a:xfrm>
            <a:off x="4318626" y="2616815"/>
            <a:ext cx="1640762" cy="41054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Email integration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F0275D5-B49A-4892-B852-4D1314204A22}"/>
              </a:ext>
            </a:extLst>
          </p:cNvPr>
          <p:cNvSpPr/>
          <p:nvPr/>
        </p:nvSpPr>
        <p:spPr>
          <a:xfrm>
            <a:off x="1129876" y="3226415"/>
            <a:ext cx="2537162" cy="51056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Heroku deployment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BD82E75-6303-4FF2-8EA0-261FBB2E9195}"/>
              </a:ext>
            </a:extLst>
          </p:cNvPr>
          <p:cNvSpPr/>
          <p:nvPr/>
        </p:nvSpPr>
        <p:spPr>
          <a:xfrm>
            <a:off x="4273463" y="3912898"/>
            <a:ext cx="1168212" cy="41054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Bootstrap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DCED768-3E6F-4CAD-A2B2-FBBD62996F2A}"/>
              </a:ext>
            </a:extLst>
          </p:cNvPr>
          <p:cNvSpPr/>
          <p:nvPr/>
        </p:nvSpPr>
        <p:spPr>
          <a:xfrm>
            <a:off x="1126853" y="3933924"/>
            <a:ext cx="1165562" cy="41054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Test cases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477BA01-BD45-4AE6-AF6C-28ADBFEC199C}"/>
              </a:ext>
            </a:extLst>
          </p:cNvPr>
          <p:cNvSpPr/>
          <p:nvPr/>
        </p:nvSpPr>
        <p:spPr>
          <a:xfrm>
            <a:off x="2511490" y="3912898"/>
            <a:ext cx="1542898" cy="41054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Data replication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C56984F-449B-43C4-A575-D93016FDED7D}"/>
              </a:ext>
            </a:extLst>
          </p:cNvPr>
          <p:cNvSpPr/>
          <p:nvPr/>
        </p:nvSpPr>
        <p:spPr>
          <a:xfrm>
            <a:off x="3870426" y="3226414"/>
            <a:ext cx="2537162" cy="51056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54000" dist="1270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Working in client-developer environment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5FA25CCC-C99C-4E46-AB78-22206A4D3227}"/>
              </a:ext>
            </a:extLst>
          </p:cNvPr>
          <p:cNvGrpSpPr/>
          <p:nvPr/>
        </p:nvGrpSpPr>
        <p:grpSpPr>
          <a:xfrm>
            <a:off x="7507288" y="733426"/>
            <a:ext cx="6037262" cy="6492875"/>
            <a:chOff x="7507288" y="733426"/>
            <a:chExt cx="6037262" cy="6492875"/>
          </a:xfrm>
        </p:grpSpPr>
        <p:sp>
          <p:nvSpPr>
            <p:cNvPr id="27" name="Rectangle 5">
              <a:extLst>
                <a:ext uri="{FF2B5EF4-FFF2-40B4-BE49-F238E27FC236}">
                  <a16:creationId xmlns:a16="http://schemas.microsoft.com/office/drawing/2014/main" id="{50DFEF8B-9822-4495-BE35-6BA8A7FBC0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7288" y="5321301"/>
              <a:ext cx="4684712" cy="685800"/>
            </a:xfrm>
            <a:prstGeom prst="rect">
              <a:avLst/>
            </a:pr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Rectangle 6">
              <a:extLst>
                <a:ext uri="{FF2B5EF4-FFF2-40B4-BE49-F238E27FC236}">
                  <a16:creationId xmlns:a16="http://schemas.microsoft.com/office/drawing/2014/main" id="{549B236D-3A24-45CA-AEA8-E918E5B8DA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7288" y="5321301"/>
              <a:ext cx="6037262" cy="685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9C2BFCDE-6AE5-432E-97AE-CFD0F76B5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0738" y="5321301"/>
              <a:ext cx="1293812" cy="685800"/>
            </a:xfrm>
            <a:custGeom>
              <a:avLst/>
              <a:gdLst>
                <a:gd name="T0" fmla="*/ 815 w 815"/>
                <a:gd name="T1" fmla="*/ 0 h 432"/>
                <a:gd name="T2" fmla="*/ 0 w 815"/>
                <a:gd name="T3" fmla="*/ 0 h 432"/>
                <a:gd name="T4" fmla="*/ 0 w 815"/>
                <a:gd name="T5" fmla="*/ 432 h 432"/>
                <a:gd name="T6" fmla="*/ 395 w 815"/>
                <a:gd name="T7" fmla="*/ 432 h 432"/>
                <a:gd name="T8" fmla="*/ 815 w 815"/>
                <a:gd name="T9" fmla="*/ 432 h 432"/>
                <a:gd name="T10" fmla="*/ 815 w 815"/>
                <a:gd name="T11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5" h="432">
                  <a:moveTo>
                    <a:pt x="815" y="0"/>
                  </a:moveTo>
                  <a:lnTo>
                    <a:pt x="0" y="0"/>
                  </a:lnTo>
                  <a:lnTo>
                    <a:pt x="0" y="432"/>
                  </a:lnTo>
                  <a:lnTo>
                    <a:pt x="395" y="432"/>
                  </a:lnTo>
                  <a:lnTo>
                    <a:pt x="815" y="432"/>
                  </a:lnTo>
                  <a:lnTo>
                    <a:pt x="81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9">
              <a:extLst>
                <a:ext uri="{FF2B5EF4-FFF2-40B4-BE49-F238E27FC236}">
                  <a16:creationId xmlns:a16="http://schemas.microsoft.com/office/drawing/2014/main" id="{BB54EF41-3FE7-48E3-B069-5491948188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7288" y="6007101"/>
              <a:ext cx="666750" cy="1219200"/>
            </a:xfrm>
            <a:prstGeom prst="rect">
              <a:avLst/>
            </a:pr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Rectangle 10">
              <a:extLst>
                <a:ext uri="{FF2B5EF4-FFF2-40B4-BE49-F238E27FC236}">
                  <a16:creationId xmlns:a16="http://schemas.microsoft.com/office/drawing/2014/main" id="{A714BD24-B8C7-4C50-BAEE-C0E3423B58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7288" y="6007101"/>
              <a:ext cx="666750" cy="1219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51C7F6A4-AB7B-491B-997B-36A368302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288" y="6007101"/>
              <a:ext cx="666750" cy="1219200"/>
            </a:xfrm>
            <a:custGeom>
              <a:avLst/>
              <a:gdLst>
                <a:gd name="T0" fmla="*/ 420 w 420"/>
                <a:gd name="T1" fmla="*/ 0 h 768"/>
                <a:gd name="T2" fmla="*/ 0 w 420"/>
                <a:gd name="T3" fmla="*/ 0 h 768"/>
                <a:gd name="T4" fmla="*/ 0 w 420"/>
                <a:gd name="T5" fmla="*/ 43 h 768"/>
                <a:gd name="T6" fmla="*/ 297 w 420"/>
                <a:gd name="T7" fmla="*/ 131 h 768"/>
                <a:gd name="T8" fmla="*/ 297 w 420"/>
                <a:gd name="T9" fmla="*/ 768 h 768"/>
                <a:gd name="T10" fmla="*/ 420 w 420"/>
                <a:gd name="T11" fmla="*/ 768 h 768"/>
                <a:gd name="T12" fmla="*/ 420 w 420"/>
                <a:gd name="T13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0" h="768">
                  <a:moveTo>
                    <a:pt x="420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297" y="131"/>
                  </a:lnTo>
                  <a:lnTo>
                    <a:pt x="297" y="768"/>
                  </a:lnTo>
                  <a:lnTo>
                    <a:pt x="420" y="768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CD98640A-F577-4DF7-A9C8-7D806832E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288" y="6007101"/>
              <a:ext cx="666750" cy="1219200"/>
            </a:xfrm>
            <a:custGeom>
              <a:avLst/>
              <a:gdLst>
                <a:gd name="T0" fmla="*/ 420 w 420"/>
                <a:gd name="T1" fmla="*/ 0 h 768"/>
                <a:gd name="T2" fmla="*/ 0 w 420"/>
                <a:gd name="T3" fmla="*/ 0 h 768"/>
                <a:gd name="T4" fmla="*/ 0 w 420"/>
                <a:gd name="T5" fmla="*/ 43 h 768"/>
                <a:gd name="T6" fmla="*/ 297 w 420"/>
                <a:gd name="T7" fmla="*/ 131 h 768"/>
                <a:gd name="T8" fmla="*/ 297 w 420"/>
                <a:gd name="T9" fmla="*/ 768 h 768"/>
                <a:gd name="T10" fmla="*/ 420 w 420"/>
                <a:gd name="T11" fmla="*/ 768 h 768"/>
                <a:gd name="T12" fmla="*/ 420 w 420"/>
                <a:gd name="T13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0" h="768">
                  <a:moveTo>
                    <a:pt x="420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297" y="131"/>
                  </a:lnTo>
                  <a:lnTo>
                    <a:pt x="297" y="768"/>
                  </a:lnTo>
                  <a:lnTo>
                    <a:pt x="420" y="768"/>
                  </a:lnTo>
                  <a:lnTo>
                    <a:pt x="4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14">
              <a:extLst>
                <a:ext uri="{FF2B5EF4-FFF2-40B4-BE49-F238E27FC236}">
                  <a16:creationId xmlns:a16="http://schemas.microsoft.com/office/drawing/2014/main" id="{2F9BD863-6AF5-428A-8500-B794349D8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77800" y="6007101"/>
              <a:ext cx="666750" cy="1219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DA1AB170-2217-4330-A710-0586F50FE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800" y="6007101"/>
              <a:ext cx="666750" cy="1219200"/>
            </a:xfrm>
            <a:custGeom>
              <a:avLst/>
              <a:gdLst>
                <a:gd name="T0" fmla="*/ 0 w 420"/>
                <a:gd name="T1" fmla="*/ 0 h 768"/>
                <a:gd name="T2" fmla="*/ 0 w 420"/>
                <a:gd name="T3" fmla="*/ 0 h 768"/>
                <a:gd name="T4" fmla="*/ 0 w 420"/>
                <a:gd name="T5" fmla="*/ 768 h 768"/>
                <a:gd name="T6" fmla="*/ 420 w 420"/>
                <a:gd name="T7" fmla="*/ 768 h 768"/>
                <a:gd name="T8" fmla="*/ 297 w 420"/>
                <a:gd name="T9" fmla="*/ 768 h 768"/>
                <a:gd name="T10" fmla="*/ 297 w 420"/>
                <a:gd name="T11" fmla="*/ 131 h 768"/>
                <a:gd name="T12" fmla="*/ 0 w 420"/>
                <a:gd name="T13" fmla="*/ 43 h 768"/>
                <a:gd name="T14" fmla="*/ 0 w 420"/>
                <a:gd name="T15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768">
                  <a:moveTo>
                    <a:pt x="0" y="0"/>
                  </a:moveTo>
                  <a:lnTo>
                    <a:pt x="0" y="0"/>
                  </a:lnTo>
                  <a:lnTo>
                    <a:pt x="0" y="768"/>
                  </a:lnTo>
                  <a:lnTo>
                    <a:pt x="420" y="768"/>
                  </a:lnTo>
                  <a:lnTo>
                    <a:pt x="297" y="768"/>
                  </a:lnTo>
                  <a:lnTo>
                    <a:pt x="297" y="131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Rectangle 19">
              <a:extLst>
                <a:ext uri="{FF2B5EF4-FFF2-40B4-BE49-F238E27FC236}">
                  <a16:creationId xmlns:a16="http://schemas.microsoft.com/office/drawing/2014/main" id="{0E50BA9E-A0BE-4DB4-8A94-DFFB548FCE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85575" y="6007101"/>
              <a:ext cx="665162" cy="1219200"/>
            </a:xfrm>
            <a:prstGeom prst="rect">
              <a:avLst/>
            </a:pr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20">
              <a:extLst>
                <a:ext uri="{FF2B5EF4-FFF2-40B4-BE49-F238E27FC236}">
                  <a16:creationId xmlns:a16="http://schemas.microsoft.com/office/drawing/2014/main" id="{2E0F2EFC-0765-445D-B611-A25FD0FB9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85575" y="6007101"/>
              <a:ext cx="665162" cy="1219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8C5C8D99-05EE-4DC7-8209-58232E846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85575" y="6007101"/>
              <a:ext cx="665162" cy="1219200"/>
            </a:xfrm>
            <a:custGeom>
              <a:avLst/>
              <a:gdLst>
                <a:gd name="T0" fmla="*/ 419 w 419"/>
                <a:gd name="T1" fmla="*/ 0 h 768"/>
                <a:gd name="T2" fmla="*/ 419 w 419"/>
                <a:gd name="T3" fmla="*/ 0 h 768"/>
                <a:gd name="T4" fmla="*/ 0 w 419"/>
                <a:gd name="T5" fmla="*/ 0 h 768"/>
                <a:gd name="T6" fmla="*/ 0 w 419"/>
                <a:gd name="T7" fmla="*/ 43 h 768"/>
                <a:gd name="T8" fmla="*/ 297 w 419"/>
                <a:gd name="T9" fmla="*/ 131 h 768"/>
                <a:gd name="T10" fmla="*/ 297 w 419"/>
                <a:gd name="T11" fmla="*/ 768 h 768"/>
                <a:gd name="T12" fmla="*/ 419 w 419"/>
                <a:gd name="T13" fmla="*/ 768 h 768"/>
                <a:gd name="T14" fmla="*/ 419 w 419"/>
                <a:gd name="T15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9" h="768">
                  <a:moveTo>
                    <a:pt x="419" y="0"/>
                  </a:moveTo>
                  <a:lnTo>
                    <a:pt x="419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297" y="131"/>
                  </a:lnTo>
                  <a:lnTo>
                    <a:pt x="297" y="768"/>
                  </a:lnTo>
                  <a:lnTo>
                    <a:pt x="419" y="76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2">
              <a:extLst>
                <a:ext uri="{FF2B5EF4-FFF2-40B4-BE49-F238E27FC236}">
                  <a16:creationId xmlns:a16="http://schemas.microsoft.com/office/drawing/2014/main" id="{28EBC356-AAB3-428C-A01F-C1A9AE2F0D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85575" y="6007101"/>
              <a:ext cx="665162" cy="1219200"/>
            </a:xfrm>
            <a:custGeom>
              <a:avLst/>
              <a:gdLst>
                <a:gd name="T0" fmla="*/ 419 w 419"/>
                <a:gd name="T1" fmla="*/ 0 h 768"/>
                <a:gd name="T2" fmla="*/ 419 w 419"/>
                <a:gd name="T3" fmla="*/ 0 h 768"/>
                <a:gd name="T4" fmla="*/ 0 w 419"/>
                <a:gd name="T5" fmla="*/ 0 h 768"/>
                <a:gd name="T6" fmla="*/ 0 w 419"/>
                <a:gd name="T7" fmla="*/ 43 h 768"/>
                <a:gd name="T8" fmla="*/ 297 w 419"/>
                <a:gd name="T9" fmla="*/ 131 h 768"/>
                <a:gd name="T10" fmla="*/ 297 w 419"/>
                <a:gd name="T11" fmla="*/ 768 h 768"/>
                <a:gd name="T12" fmla="*/ 419 w 419"/>
                <a:gd name="T13" fmla="*/ 768 h 768"/>
                <a:gd name="T14" fmla="*/ 419 w 419"/>
                <a:gd name="T15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9" h="768">
                  <a:moveTo>
                    <a:pt x="419" y="0"/>
                  </a:moveTo>
                  <a:lnTo>
                    <a:pt x="419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297" y="131"/>
                  </a:lnTo>
                  <a:lnTo>
                    <a:pt x="297" y="768"/>
                  </a:lnTo>
                  <a:lnTo>
                    <a:pt x="419" y="768"/>
                  </a:lnTo>
                  <a:lnTo>
                    <a:pt x="41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23">
              <a:extLst>
                <a:ext uri="{FF2B5EF4-FFF2-40B4-BE49-F238E27FC236}">
                  <a16:creationId xmlns:a16="http://schemas.microsoft.com/office/drawing/2014/main" id="{6D5737EA-02A1-439B-AA78-0FE0792F92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01100" y="6007101"/>
              <a:ext cx="665162" cy="1219200"/>
            </a:xfrm>
            <a:prstGeom prst="rect">
              <a:avLst/>
            </a:pr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Rectangle 24">
              <a:extLst>
                <a:ext uri="{FF2B5EF4-FFF2-40B4-BE49-F238E27FC236}">
                  <a16:creationId xmlns:a16="http://schemas.microsoft.com/office/drawing/2014/main" id="{37B8D115-45CA-410C-8C0C-51D0FB814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01100" y="6007101"/>
              <a:ext cx="665162" cy="1219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6">
              <a:extLst>
                <a:ext uri="{FF2B5EF4-FFF2-40B4-BE49-F238E27FC236}">
                  <a16:creationId xmlns:a16="http://schemas.microsoft.com/office/drawing/2014/main" id="{F5F96EC6-4285-47B5-8D16-FE1182B0D4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1100" y="6007101"/>
              <a:ext cx="665162" cy="1219200"/>
            </a:xfrm>
            <a:custGeom>
              <a:avLst/>
              <a:gdLst>
                <a:gd name="T0" fmla="*/ 0 w 419"/>
                <a:gd name="T1" fmla="*/ 0 h 768"/>
                <a:gd name="T2" fmla="*/ 0 w 419"/>
                <a:gd name="T3" fmla="*/ 0 h 768"/>
                <a:gd name="T4" fmla="*/ 0 w 419"/>
                <a:gd name="T5" fmla="*/ 768 h 768"/>
                <a:gd name="T6" fmla="*/ 419 w 419"/>
                <a:gd name="T7" fmla="*/ 768 h 768"/>
                <a:gd name="T8" fmla="*/ 297 w 419"/>
                <a:gd name="T9" fmla="*/ 768 h 768"/>
                <a:gd name="T10" fmla="*/ 297 w 419"/>
                <a:gd name="T11" fmla="*/ 131 h 768"/>
                <a:gd name="T12" fmla="*/ 0 w 419"/>
                <a:gd name="T13" fmla="*/ 43 h 768"/>
                <a:gd name="T14" fmla="*/ 0 w 419"/>
                <a:gd name="T15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9" h="768">
                  <a:moveTo>
                    <a:pt x="0" y="0"/>
                  </a:moveTo>
                  <a:lnTo>
                    <a:pt x="0" y="0"/>
                  </a:lnTo>
                  <a:lnTo>
                    <a:pt x="0" y="768"/>
                  </a:lnTo>
                  <a:lnTo>
                    <a:pt x="419" y="768"/>
                  </a:lnTo>
                  <a:lnTo>
                    <a:pt x="297" y="768"/>
                  </a:lnTo>
                  <a:lnTo>
                    <a:pt x="297" y="131"/>
                  </a:lnTo>
                  <a:lnTo>
                    <a:pt x="0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7">
              <a:extLst>
                <a:ext uri="{FF2B5EF4-FFF2-40B4-BE49-F238E27FC236}">
                  <a16:creationId xmlns:a16="http://schemas.microsoft.com/office/drawing/2014/main" id="{459EF2C9-D226-4B45-8F31-DF6236480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1100" y="6007101"/>
              <a:ext cx="665162" cy="1219200"/>
            </a:xfrm>
            <a:custGeom>
              <a:avLst/>
              <a:gdLst>
                <a:gd name="T0" fmla="*/ 419 w 419"/>
                <a:gd name="T1" fmla="*/ 0 h 768"/>
                <a:gd name="T2" fmla="*/ 0 w 419"/>
                <a:gd name="T3" fmla="*/ 0 h 768"/>
                <a:gd name="T4" fmla="*/ 0 w 419"/>
                <a:gd name="T5" fmla="*/ 43 h 768"/>
                <a:gd name="T6" fmla="*/ 297 w 419"/>
                <a:gd name="T7" fmla="*/ 131 h 768"/>
                <a:gd name="T8" fmla="*/ 297 w 419"/>
                <a:gd name="T9" fmla="*/ 768 h 768"/>
                <a:gd name="T10" fmla="*/ 419 w 419"/>
                <a:gd name="T11" fmla="*/ 768 h 768"/>
                <a:gd name="T12" fmla="*/ 419 w 419"/>
                <a:gd name="T13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9" h="768">
                  <a:moveTo>
                    <a:pt x="419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297" y="131"/>
                  </a:lnTo>
                  <a:lnTo>
                    <a:pt x="297" y="768"/>
                  </a:lnTo>
                  <a:lnTo>
                    <a:pt x="419" y="768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8">
              <a:extLst>
                <a:ext uri="{FF2B5EF4-FFF2-40B4-BE49-F238E27FC236}">
                  <a16:creationId xmlns:a16="http://schemas.microsoft.com/office/drawing/2014/main" id="{30A699E7-06E7-427D-AF3C-3EBC4FA661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1100" y="6007101"/>
              <a:ext cx="665162" cy="1219200"/>
            </a:xfrm>
            <a:custGeom>
              <a:avLst/>
              <a:gdLst>
                <a:gd name="T0" fmla="*/ 419 w 419"/>
                <a:gd name="T1" fmla="*/ 0 h 768"/>
                <a:gd name="T2" fmla="*/ 0 w 419"/>
                <a:gd name="T3" fmla="*/ 0 h 768"/>
                <a:gd name="T4" fmla="*/ 0 w 419"/>
                <a:gd name="T5" fmla="*/ 43 h 768"/>
                <a:gd name="T6" fmla="*/ 297 w 419"/>
                <a:gd name="T7" fmla="*/ 131 h 768"/>
                <a:gd name="T8" fmla="*/ 297 w 419"/>
                <a:gd name="T9" fmla="*/ 768 h 768"/>
                <a:gd name="T10" fmla="*/ 419 w 419"/>
                <a:gd name="T11" fmla="*/ 768 h 768"/>
                <a:gd name="T12" fmla="*/ 419 w 419"/>
                <a:gd name="T13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9" h="768">
                  <a:moveTo>
                    <a:pt x="419" y="0"/>
                  </a:moveTo>
                  <a:lnTo>
                    <a:pt x="0" y="0"/>
                  </a:lnTo>
                  <a:lnTo>
                    <a:pt x="0" y="43"/>
                  </a:lnTo>
                  <a:lnTo>
                    <a:pt x="297" y="131"/>
                  </a:lnTo>
                  <a:lnTo>
                    <a:pt x="297" y="768"/>
                  </a:lnTo>
                  <a:lnTo>
                    <a:pt x="419" y="768"/>
                  </a:lnTo>
                  <a:lnTo>
                    <a:pt x="41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9">
              <a:extLst>
                <a:ext uri="{FF2B5EF4-FFF2-40B4-BE49-F238E27FC236}">
                  <a16:creationId xmlns:a16="http://schemas.microsoft.com/office/drawing/2014/main" id="{459A51DA-A796-4A7F-BEF6-E948C0F6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6038" y="2600326"/>
              <a:ext cx="4025900" cy="2589213"/>
            </a:xfrm>
            <a:custGeom>
              <a:avLst/>
              <a:gdLst>
                <a:gd name="T0" fmla="*/ 777 w 828"/>
                <a:gd name="T1" fmla="*/ 533 h 533"/>
                <a:gd name="T2" fmla="*/ 17 w 828"/>
                <a:gd name="T3" fmla="*/ 533 h 533"/>
                <a:gd name="T4" fmla="*/ 0 w 828"/>
                <a:gd name="T5" fmla="*/ 514 h 533"/>
                <a:gd name="T6" fmla="*/ 31 w 828"/>
                <a:gd name="T7" fmla="*/ 18 h 533"/>
                <a:gd name="T8" fmla="*/ 51 w 828"/>
                <a:gd name="T9" fmla="*/ 0 h 533"/>
                <a:gd name="T10" fmla="*/ 811 w 828"/>
                <a:gd name="T11" fmla="*/ 0 h 533"/>
                <a:gd name="T12" fmla="*/ 828 w 828"/>
                <a:gd name="T13" fmla="*/ 18 h 533"/>
                <a:gd name="T14" fmla="*/ 796 w 828"/>
                <a:gd name="T15" fmla="*/ 514 h 533"/>
                <a:gd name="T16" fmla="*/ 777 w 828"/>
                <a:gd name="T17" fmla="*/ 53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8" h="533">
                  <a:moveTo>
                    <a:pt x="777" y="533"/>
                  </a:moveTo>
                  <a:cubicBezTo>
                    <a:pt x="17" y="533"/>
                    <a:pt x="17" y="533"/>
                    <a:pt x="17" y="533"/>
                  </a:cubicBezTo>
                  <a:cubicBezTo>
                    <a:pt x="7" y="533"/>
                    <a:pt x="0" y="524"/>
                    <a:pt x="0" y="514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8"/>
                    <a:pt x="41" y="0"/>
                    <a:pt x="51" y="0"/>
                  </a:cubicBezTo>
                  <a:cubicBezTo>
                    <a:pt x="811" y="0"/>
                    <a:pt x="811" y="0"/>
                    <a:pt x="811" y="0"/>
                  </a:cubicBezTo>
                  <a:cubicBezTo>
                    <a:pt x="821" y="0"/>
                    <a:pt x="828" y="8"/>
                    <a:pt x="828" y="18"/>
                  </a:cubicBezTo>
                  <a:cubicBezTo>
                    <a:pt x="796" y="514"/>
                    <a:pt x="796" y="514"/>
                    <a:pt x="796" y="514"/>
                  </a:cubicBezTo>
                  <a:cubicBezTo>
                    <a:pt x="796" y="524"/>
                    <a:pt x="787" y="533"/>
                    <a:pt x="777" y="533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30">
              <a:extLst>
                <a:ext uri="{FF2B5EF4-FFF2-40B4-BE49-F238E27FC236}">
                  <a16:creationId xmlns:a16="http://schemas.microsoft.com/office/drawing/2014/main" id="{88ABC7A3-3C81-4C36-BDB1-8A356ACFA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588" y="2600326"/>
              <a:ext cx="3943350" cy="2589213"/>
            </a:xfrm>
            <a:custGeom>
              <a:avLst/>
              <a:gdLst>
                <a:gd name="T0" fmla="*/ 794 w 811"/>
                <a:gd name="T1" fmla="*/ 0 h 533"/>
                <a:gd name="T2" fmla="*/ 788 w 811"/>
                <a:gd name="T3" fmla="*/ 0 h 533"/>
                <a:gd name="T4" fmla="*/ 805 w 811"/>
                <a:gd name="T5" fmla="*/ 18 h 533"/>
                <a:gd name="T6" fmla="*/ 774 w 811"/>
                <a:gd name="T7" fmla="*/ 514 h 533"/>
                <a:gd name="T8" fmla="*/ 754 w 811"/>
                <a:gd name="T9" fmla="*/ 533 h 533"/>
                <a:gd name="T10" fmla="*/ 0 w 811"/>
                <a:gd name="T11" fmla="*/ 533 h 533"/>
                <a:gd name="T12" fmla="*/ 0 w 811"/>
                <a:gd name="T13" fmla="*/ 533 h 533"/>
                <a:gd name="T14" fmla="*/ 760 w 811"/>
                <a:gd name="T15" fmla="*/ 533 h 533"/>
                <a:gd name="T16" fmla="*/ 779 w 811"/>
                <a:gd name="T17" fmla="*/ 514 h 533"/>
                <a:gd name="T18" fmla="*/ 811 w 811"/>
                <a:gd name="T19" fmla="*/ 18 h 533"/>
                <a:gd name="T20" fmla="*/ 811 w 811"/>
                <a:gd name="T21" fmla="*/ 17 h 533"/>
                <a:gd name="T22" fmla="*/ 794 w 811"/>
                <a:gd name="T23" fmla="*/ 0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1" h="533">
                  <a:moveTo>
                    <a:pt x="794" y="0"/>
                  </a:moveTo>
                  <a:cubicBezTo>
                    <a:pt x="788" y="0"/>
                    <a:pt x="788" y="0"/>
                    <a:pt x="788" y="0"/>
                  </a:cubicBezTo>
                  <a:cubicBezTo>
                    <a:pt x="798" y="0"/>
                    <a:pt x="806" y="8"/>
                    <a:pt x="805" y="18"/>
                  </a:cubicBezTo>
                  <a:cubicBezTo>
                    <a:pt x="774" y="514"/>
                    <a:pt x="774" y="514"/>
                    <a:pt x="774" y="514"/>
                  </a:cubicBezTo>
                  <a:cubicBezTo>
                    <a:pt x="773" y="524"/>
                    <a:pt x="764" y="533"/>
                    <a:pt x="754" y="53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760" y="533"/>
                    <a:pt x="760" y="533"/>
                    <a:pt x="760" y="533"/>
                  </a:cubicBezTo>
                  <a:cubicBezTo>
                    <a:pt x="770" y="533"/>
                    <a:pt x="779" y="524"/>
                    <a:pt x="779" y="514"/>
                  </a:cubicBezTo>
                  <a:cubicBezTo>
                    <a:pt x="811" y="18"/>
                    <a:pt x="811" y="18"/>
                    <a:pt x="811" y="18"/>
                  </a:cubicBezTo>
                  <a:cubicBezTo>
                    <a:pt x="811" y="18"/>
                    <a:pt x="811" y="17"/>
                    <a:pt x="811" y="17"/>
                  </a:cubicBezTo>
                  <a:cubicBezTo>
                    <a:pt x="811" y="7"/>
                    <a:pt x="803" y="0"/>
                    <a:pt x="794" y="0"/>
                  </a:cubicBezTo>
                </a:path>
              </a:pathLst>
            </a:custGeom>
            <a:solidFill>
              <a:srgbClr val="0F14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31">
              <a:extLst>
                <a:ext uri="{FF2B5EF4-FFF2-40B4-BE49-F238E27FC236}">
                  <a16:creationId xmlns:a16="http://schemas.microsoft.com/office/drawing/2014/main" id="{232A101D-3E48-4219-86E3-5CE1BEBEC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7463" y="2600326"/>
              <a:ext cx="4029075" cy="2589213"/>
            </a:xfrm>
            <a:custGeom>
              <a:avLst/>
              <a:gdLst>
                <a:gd name="T0" fmla="*/ 777 w 829"/>
                <a:gd name="T1" fmla="*/ 533 h 533"/>
                <a:gd name="T2" fmla="*/ 18 w 829"/>
                <a:gd name="T3" fmla="*/ 533 h 533"/>
                <a:gd name="T4" fmla="*/ 1 w 829"/>
                <a:gd name="T5" fmla="*/ 514 h 533"/>
                <a:gd name="T6" fmla="*/ 32 w 829"/>
                <a:gd name="T7" fmla="*/ 18 h 533"/>
                <a:gd name="T8" fmla="*/ 51 w 829"/>
                <a:gd name="T9" fmla="*/ 0 h 533"/>
                <a:gd name="T10" fmla="*/ 811 w 829"/>
                <a:gd name="T11" fmla="*/ 0 h 533"/>
                <a:gd name="T12" fmla="*/ 828 w 829"/>
                <a:gd name="T13" fmla="*/ 18 h 533"/>
                <a:gd name="T14" fmla="*/ 797 w 829"/>
                <a:gd name="T15" fmla="*/ 514 h 533"/>
                <a:gd name="T16" fmla="*/ 777 w 829"/>
                <a:gd name="T17" fmla="*/ 53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9" h="533">
                  <a:moveTo>
                    <a:pt x="777" y="533"/>
                  </a:moveTo>
                  <a:cubicBezTo>
                    <a:pt x="18" y="533"/>
                    <a:pt x="18" y="533"/>
                    <a:pt x="18" y="533"/>
                  </a:cubicBezTo>
                  <a:cubicBezTo>
                    <a:pt x="8" y="533"/>
                    <a:pt x="0" y="524"/>
                    <a:pt x="1" y="514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8"/>
                    <a:pt x="41" y="0"/>
                    <a:pt x="51" y="0"/>
                  </a:cubicBezTo>
                  <a:cubicBezTo>
                    <a:pt x="811" y="0"/>
                    <a:pt x="811" y="0"/>
                    <a:pt x="811" y="0"/>
                  </a:cubicBezTo>
                  <a:cubicBezTo>
                    <a:pt x="821" y="0"/>
                    <a:pt x="829" y="8"/>
                    <a:pt x="828" y="18"/>
                  </a:cubicBezTo>
                  <a:cubicBezTo>
                    <a:pt x="797" y="514"/>
                    <a:pt x="797" y="514"/>
                    <a:pt x="797" y="514"/>
                  </a:cubicBezTo>
                  <a:cubicBezTo>
                    <a:pt x="796" y="524"/>
                    <a:pt x="787" y="533"/>
                    <a:pt x="777" y="533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32">
              <a:extLst>
                <a:ext uri="{FF2B5EF4-FFF2-40B4-BE49-F238E27FC236}">
                  <a16:creationId xmlns:a16="http://schemas.microsoft.com/office/drawing/2014/main" id="{54B09D46-84DA-41F0-8C81-B069E4D52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3563" y="5219701"/>
              <a:ext cx="4602162" cy="101600"/>
            </a:xfrm>
            <a:custGeom>
              <a:avLst/>
              <a:gdLst>
                <a:gd name="T0" fmla="*/ 925 w 947"/>
                <a:gd name="T1" fmla="*/ 0 h 21"/>
                <a:gd name="T2" fmla="*/ 22 w 947"/>
                <a:gd name="T3" fmla="*/ 0 h 21"/>
                <a:gd name="T4" fmla="*/ 2 w 947"/>
                <a:gd name="T5" fmla="*/ 12 h 21"/>
                <a:gd name="T6" fmla="*/ 8 w 947"/>
                <a:gd name="T7" fmla="*/ 21 h 21"/>
                <a:gd name="T8" fmla="*/ 939 w 947"/>
                <a:gd name="T9" fmla="*/ 21 h 21"/>
                <a:gd name="T10" fmla="*/ 945 w 947"/>
                <a:gd name="T11" fmla="*/ 12 h 21"/>
                <a:gd name="T12" fmla="*/ 925 w 947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7" h="21">
                  <a:moveTo>
                    <a:pt x="925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3" y="0"/>
                    <a:pt x="5" y="5"/>
                    <a:pt x="2" y="12"/>
                  </a:cubicBezTo>
                  <a:cubicBezTo>
                    <a:pt x="0" y="16"/>
                    <a:pt x="3" y="21"/>
                    <a:pt x="8" y="21"/>
                  </a:cubicBezTo>
                  <a:cubicBezTo>
                    <a:pt x="939" y="21"/>
                    <a:pt x="939" y="21"/>
                    <a:pt x="939" y="21"/>
                  </a:cubicBezTo>
                  <a:cubicBezTo>
                    <a:pt x="944" y="21"/>
                    <a:pt x="947" y="16"/>
                    <a:pt x="945" y="12"/>
                  </a:cubicBezTo>
                  <a:cubicBezTo>
                    <a:pt x="942" y="5"/>
                    <a:pt x="934" y="0"/>
                    <a:pt x="925" y="0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A1640878-28B2-46EC-A668-7FF0562D8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50700" y="5219701"/>
              <a:ext cx="830262" cy="101600"/>
            </a:xfrm>
            <a:custGeom>
              <a:avLst/>
              <a:gdLst>
                <a:gd name="T0" fmla="*/ 150 w 171"/>
                <a:gd name="T1" fmla="*/ 0 h 21"/>
                <a:gd name="T2" fmla="*/ 22 w 171"/>
                <a:gd name="T3" fmla="*/ 0 h 21"/>
                <a:gd name="T4" fmla="*/ 2 w 171"/>
                <a:gd name="T5" fmla="*/ 12 h 21"/>
                <a:gd name="T6" fmla="*/ 8 w 171"/>
                <a:gd name="T7" fmla="*/ 21 h 21"/>
                <a:gd name="T8" fmla="*/ 164 w 171"/>
                <a:gd name="T9" fmla="*/ 21 h 21"/>
                <a:gd name="T10" fmla="*/ 171 w 171"/>
                <a:gd name="T11" fmla="*/ 15 h 21"/>
                <a:gd name="T12" fmla="*/ 170 w 171"/>
                <a:gd name="T13" fmla="*/ 12 h 21"/>
                <a:gd name="T14" fmla="*/ 150 w 171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21">
                  <a:moveTo>
                    <a:pt x="150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3" y="0"/>
                    <a:pt x="5" y="5"/>
                    <a:pt x="2" y="12"/>
                  </a:cubicBezTo>
                  <a:cubicBezTo>
                    <a:pt x="0" y="16"/>
                    <a:pt x="3" y="21"/>
                    <a:pt x="8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8" y="21"/>
                    <a:pt x="171" y="18"/>
                    <a:pt x="171" y="15"/>
                  </a:cubicBezTo>
                  <a:cubicBezTo>
                    <a:pt x="171" y="14"/>
                    <a:pt x="171" y="13"/>
                    <a:pt x="170" y="12"/>
                  </a:cubicBezTo>
                  <a:cubicBezTo>
                    <a:pt x="167" y="5"/>
                    <a:pt x="159" y="0"/>
                    <a:pt x="150" y="0"/>
                  </a:cubicBezTo>
                </a:path>
              </a:pathLst>
            </a:custGeom>
            <a:solidFill>
              <a:srgbClr val="0F14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E9543CC-9D0C-4895-BFAC-6765A48C6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5800" y="5267326"/>
              <a:ext cx="188912" cy="30163"/>
            </a:xfrm>
            <a:custGeom>
              <a:avLst/>
              <a:gdLst>
                <a:gd name="T0" fmla="*/ 37 w 39"/>
                <a:gd name="T1" fmla="*/ 6 h 6"/>
                <a:gd name="T2" fmla="*/ 3 w 39"/>
                <a:gd name="T3" fmla="*/ 6 h 6"/>
                <a:gd name="T4" fmla="*/ 0 w 39"/>
                <a:gd name="T5" fmla="*/ 3 h 6"/>
                <a:gd name="T6" fmla="*/ 3 w 39"/>
                <a:gd name="T7" fmla="*/ 0 h 6"/>
                <a:gd name="T8" fmla="*/ 37 w 39"/>
                <a:gd name="T9" fmla="*/ 0 h 6"/>
                <a:gd name="T10" fmla="*/ 39 w 39"/>
                <a:gd name="T11" fmla="*/ 3 h 6"/>
                <a:gd name="T12" fmla="*/ 37 w 39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6">
                  <a:moveTo>
                    <a:pt x="37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0" y="4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8" y="0"/>
                    <a:pt x="39" y="1"/>
                    <a:pt x="39" y="3"/>
                  </a:cubicBezTo>
                  <a:cubicBezTo>
                    <a:pt x="39" y="4"/>
                    <a:pt x="38" y="6"/>
                    <a:pt x="37" y="6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2A75A6F6-B694-4D55-8080-BD3E1A6DB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4113" y="5267326"/>
              <a:ext cx="190500" cy="30163"/>
            </a:xfrm>
            <a:custGeom>
              <a:avLst/>
              <a:gdLst>
                <a:gd name="T0" fmla="*/ 36 w 39"/>
                <a:gd name="T1" fmla="*/ 0 h 6"/>
                <a:gd name="T2" fmla="*/ 3 w 39"/>
                <a:gd name="T3" fmla="*/ 0 h 6"/>
                <a:gd name="T4" fmla="*/ 0 w 39"/>
                <a:gd name="T5" fmla="*/ 3 h 6"/>
                <a:gd name="T6" fmla="*/ 3 w 39"/>
                <a:gd name="T7" fmla="*/ 6 h 6"/>
                <a:gd name="T8" fmla="*/ 36 w 39"/>
                <a:gd name="T9" fmla="*/ 6 h 6"/>
                <a:gd name="T10" fmla="*/ 39 w 39"/>
                <a:gd name="T11" fmla="*/ 3 h 6"/>
                <a:gd name="T12" fmla="*/ 36 w 39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6">
                  <a:moveTo>
                    <a:pt x="36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7" y="6"/>
                    <a:pt x="39" y="4"/>
                    <a:pt x="39" y="3"/>
                  </a:cubicBezTo>
                  <a:cubicBezTo>
                    <a:pt x="39" y="1"/>
                    <a:pt x="37" y="0"/>
                    <a:pt x="36" y="0"/>
                  </a:cubicBezTo>
                </a:path>
              </a:pathLst>
            </a:custGeom>
            <a:solidFill>
              <a:srgbClr val="BEC2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5968B4C1-7D2E-43E7-A9CD-9A5C3F5B2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44400" y="5267326"/>
              <a:ext cx="125412" cy="30163"/>
            </a:xfrm>
            <a:custGeom>
              <a:avLst/>
              <a:gdLst>
                <a:gd name="T0" fmla="*/ 24 w 26"/>
                <a:gd name="T1" fmla="*/ 6 h 6"/>
                <a:gd name="T2" fmla="*/ 2 w 26"/>
                <a:gd name="T3" fmla="*/ 6 h 6"/>
                <a:gd name="T4" fmla="*/ 0 w 26"/>
                <a:gd name="T5" fmla="*/ 3 h 6"/>
                <a:gd name="T6" fmla="*/ 0 w 26"/>
                <a:gd name="T7" fmla="*/ 2 h 6"/>
                <a:gd name="T8" fmla="*/ 2 w 26"/>
                <a:gd name="T9" fmla="*/ 0 h 6"/>
                <a:gd name="T10" fmla="*/ 24 w 26"/>
                <a:gd name="T11" fmla="*/ 0 h 6"/>
                <a:gd name="T12" fmla="*/ 26 w 26"/>
                <a:gd name="T13" fmla="*/ 2 h 6"/>
                <a:gd name="T14" fmla="*/ 26 w 26"/>
                <a:gd name="T15" fmla="*/ 3 h 6"/>
                <a:gd name="T16" fmla="*/ 24 w 26"/>
                <a:gd name="T1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6">
                  <a:moveTo>
                    <a:pt x="24" y="6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5"/>
                    <a:pt x="25" y="6"/>
                    <a:pt x="24" y="6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D18BEBCC-5BF0-42D4-8C0E-2D1EA2D85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0013" y="2740026"/>
              <a:ext cx="3859212" cy="2305050"/>
            </a:xfrm>
            <a:custGeom>
              <a:avLst/>
              <a:gdLst>
                <a:gd name="T0" fmla="*/ 1 w 794"/>
                <a:gd name="T1" fmla="*/ 467 h 474"/>
                <a:gd name="T2" fmla="*/ 30 w 794"/>
                <a:gd name="T3" fmla="*/ 7 h 474"/>
                <a:gd name="T4" fmla="*/ 37 w 794"/>
                <a:gd name="T5" fmla="*/ 0 h 474"/>
                <a:gd name="T6" fmla="*/ 787 w 794"/>
                <a:gd name="T7" fmla="*/ 0 h 474"/>
                <a:gd name="T8" fmla="*/ 794 w 794"/>
                <a:gd name="T9" fmla="*/ 7 h 474"/>
                <a:gd name="T10" fmla="*/ 765 w 794"/>
                <a:gd name="T11" fmla="*/ 467 h 474"/>
                <a:gd name="T12" fmla="*/ 757 w 794"/>
                <a:gd name="T13" fmla="*/ 474 h 474"/>
                <a:gd name="T14" fmla="*/ 7 w 794"/>
                <a:gd name="T15" fmla="*/ 474 h 474"/>
                <a:gd name="T16" fmla="*/ 1 w 794"/>
                <a:gd name="T17" fmla="*/ 46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4" h="474">
                  <a:moveTo>
                    <a:pt x="1" y="467"/>
                  </a:moveTo>
                  <a:cubicBezTo>
                    <a:pt x="30" y="7"/>
                    <a:pt x="30" y="7"/>
                    <a:pt x="30" y="7"/>
                  </a:cubicBezTo>
                  <a:cubicBezTo>
                    <a:pt x="30" y="3"/>
                    <a:pt x="33" y="0"/>
                    <a:pt x="37" y="0"/>
                  </a:cubicBezTo>
                  <a:cubicBezTo>
                    <a:pt x="787" y="0"/>
                    <a:pt x="787" y="0"/>
                    <a:pt x="787" y="0"/>
                  </a:cubicBezTo>
                  <a:cubicBezTo>
                    <a:pt x="791" y="0"/>
                    <a:pt x="794" y="3"/>
                    <a:pt x="794" y="7"/>
                  </a:cubicBezTo>
                  <a:cubicBezTo>
                    <a:pt x="765" y="467"/>
                    <a:pt x="765" y="467"/>
                    <a:pt x="765" y="467"/>
                  </a:cubicBezTo>
                  <a:cubicBezTo>
                    <a:pt x="765" y="471"/>
                    <a:pt x="761" y="474"/>
                    <a:pt x="757" y="474"/>
                  </a:cubicBezTo>
                  <a:cubicBezTo>
                    <a:pt x="7" y="474"/>
                    <a:pt x="7" y="474"/>
                    <a:pt x="7" y="474"/>
                  </a:cubicBezTo>
                  <a:cubicBezTo>
                    <a:pt x="3" y="474"/>
                    <a:pt x="0" y="471"/>
                    <a:pt x="1" y="46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E321073E-D64F-492A-BDB5-BA86D312F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1750" y="2673351"/>
              <a:ext cx="2143125" cy="2303463"/>
            </a:xfrm>
            <a:custGeom>
              <a:avLst/>
              <a:gdLst>
                <a:gd name="T0" fmla="*/ 441 w 441"/>
                <a:gd name="T1" fmla="*/ 0 h 474"/>
                <a:gd name="T2" fmla="*/ 191 w 441"/>
                <a:gd name="T3" fmla="*/ 474 h 474"/>
                <a:gd name="T4" fmla="*/ 7 w 441"/>
                <a:gd name="T5" fmla="*/ 474 h 474"/>
                <a:gd name="T6" fmla="*/ 0 w 441"/>
                <a:gd name="T7" fmla="*/ 467 h 474"/>
                <a:gd name="T8" fmla="*/ 30 w 441"/>
                <a:gd name="T9" fmla="*/ 7 h 474"/>
                <a:gd name="T10" fmla="*/ 37 w 441"/>
                <a:gd name="T11" fmla="*/ 0 h 474"/>
                <a:gd name="T12" fmla="*/ 441 w 441"/>
                <a:gd name="T13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1" h="474">
                  <a:moveTo>
                    <a:pt x="441" y="0"/>
                  </a:moveTo>
                  <a:cubicBezTo>
                    <a:pt x="191" y="474"/>
                    <a:pt x="191" y="474"/>
                    <a:pt x="191" y="474"/>
                  </a:cubicBezTo>
                  <a:cubicBezTo>
                    <a:pt x="7" y="474"/>
                    <a:pt x="7" y="474"/>
                    <a:pt x="7" y="474"/>
                  </a:cubicBezTo>
                  <a:cubicBezTo>
                    <a:pt x="3" y="474"/>
                    <a:pt x="0" y="471"/>
                    <a:pt x="0" y="46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3"/>
                    <a:pt x="33" y="0"/>
                    <a:pt x="37" y="0"/>
                  </a:cubicBezTo>
                  <a:cubicBezTo>
                    <a:pt x="441" y="0"/>
                    <a:pt x="441" y="0"/>
                    <a:pt x="441" y="0"/>
                  </a:cubicBezTo>
                </a:path>
              </a:pathLst>
            </a:custGeom>
            <a:solidFill>
              <a:srgbClr val="407BFF">
                <a:alpha val="2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036DCD6E-CAA7-4B50-A06F-A35A4686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33075" y="2673351"/>
              <a:ext cx="1497012" cy="2303463"/>
            </a:xfrm>
            <a:custGeom>
              <a:avLst/>
              <a:gdLst>
                <a:gd name="T0" fmla="*/ 943 w 943"/>
                <a:gd name="T1" fmla="*/ 0 h 1451"/>
                <a:gd name="T2" fmla="*/ 177 w 943"/>
                <a:gd name="T3" fmla="*/ 1451 h 1451"/>
                <a:gd name="T4" fmla="*/ 0 w 943"/>
                <a:gd name="T5" fmla="*/ 1451 h 1451"/>
                <a:gd name="T6" fmla="*/ 765 w 943"/>
                <a:gd name="T7" fmla="*/ 0 h 1451"/>
                <a:gd name="T8" fmla="*/ 943 w 943"/>
                <a:gd name="T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1451">
                  <a:moveTo>
                    <a:pt x="943" y="0"/>
                  </a:moveTo>
                  <a:lnTo>
                    <a:pt x="177" y="1451"/>
                  </a:lnTo>
                  <a:lnTo>
                    <a:pt x="0" y="1451"/>
                  </a:lnTo>
                  <a:lnTo>
                    <a:pt x="765" y="0"/>
                  </a:lnTo>
                  <a:lnTo>
                    <a:pt x="943" y="0"/>
                  </a:lnTo>
                  <a:close/>
                </a:path>
              </a:pathLst>
            </a:custGeom>
            <a:solidFill>
              <a:srgbClr val="407BFF">
                <a:alpha val="2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40">
              <a:extLst>
                <a:ext uri="{FF2B5EF4-FFF2-40B4-BE49-F238E27FC236}">
                  <a16:creationId xmlns:a16="http://schemas.microsoft.com/office/drawing/2014/main" id="{F1CC38A8-788E-426E-AF1D-2C9F735F1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33075" y="2673351"/>
              <a:ext cx="1497012" cy="2303463"/>
            </a:xfrm>
            <a:custGeom>
              <a:avLst/>
              <a:gdLst>
                <a:gd name="T0" fmla="*/ 943 w 943"/>
                <a:gd name="T1" fmla="*/ 0 h 1451"/>
                <a:gd name="T2" fmla="*/ 177 w 943"/>
                <a:gd name="T3" fmla="*/ 1451 h 1451"/>
                <a:gd name="T4" fmla="*/ 0 w 943"/>
                <a:gd name="T5" fmla="*/ 1451 h 1451"/>
                <a:gd name="T6" fmla="*/ 765 w 943"/>
                <a:gd name="T7" fmla="*/ 0 h 1451"/>
                <a:gd name="T8" fmla="*/ 943 w 943"/>
                <a:gd name="T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1451">
                  <a:moveTo>
                    <a:pt x="943" y="0"/>
                  </a:moveTo>
                  <a:lnTo>
                    <a:pt x="177" y="1451"/>
                  </a:lnTo>
                  <a:lnTo>
                    <a:pt x="0" y="1451"/>
                  </a:lnTo>
                  <a:lnTo>
                    <a:pt x="765" y="0"/>
                  </a:lnTo>
                  <a:lnTo>
                    <a:pt x="9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41">
              <a:extLst>
                <a:ext uri="{FF2B5EF4-FFF2-40B4-BE49-F238E27FC236}">
                  <a16:creationId xmlns:a16="http://schemas.microsoft.com/office/drawing/2014/main" id="{E82F783F-DFAB-4BC1-9733-CA2761E84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20450" y="2673351"/>
              <a:ext cx="1560512" cy="2303463"/>
            </a:xfrm>
            <a:custGeom>
              <a:avLst/>
              <a:gdLst>
                <a:gd name="T0" fmla="*/ 321 w 321"/>
                <a:gd name="T1" fmla="*/ 7 h 474"/>
                <a:gd name="T2" fmla="*/ 292 w 321"/>
                <a:gd name="T3" fmla="*/ 467 h 474"/>
                <a:gd name="T4" fmla="*/ 284 w 321"/>
                <a:gd name="T5" fmla="*/ 474 h 474"/>
                <a:gd name="T6" fmla="*/ 0 w 321"/>
                <a:gd name="T7" fmla="*/ 474 h 474"/>
                <a:gd name="T8" fmla="*/ 250 w 321"/>
                <a:gd name="T9" fmla="*/ 0 h 474"/>
                <a:gd name="T10" fmla="*/ 314 w 321"/>
                <a:gd name="T11" fmla="*/ 0 h 474"/>
                <a:gd name="T12" fmla="*/ 321 w 321"/>
                <a:gd name="T13" fmla="*/ 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474">
                  <a:moveTo>
                    <a:pt x="321" y="7"/>
                  </a:moveTo>
                  <a:cubicBezTo>
                    <a:pt x="292" y="467"/>
                    <a:pt x="292" y="467"/>
                    <a:pt x="292" y="467"/>
                  </a:cubicBezTo>
                  <a:cubicBezTo>
                    <a:pt x="291" y="471"/>
                    <a:pt x="288" y="474"/>
                    <a:pt x="284" y="474"/>
                  </a:cubicBezTo>
                  <a:cubicBezTo>
                    <a:pt x="0" y="474"/>
                    <a:pt x="0" y="474"/>
                    <a:pt x="0" y="474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18" y="0"/>
                    <a:pt x="321" y="3"/>
                    <a:pt x="321" y="7"/>
                  </a:cubicBezTo>
                  <a:close/>
                </a:path>
              </a:pathLst>
            </a:custGeom>
            <a:solidFill>
              <a:srgbClr val="407BFF">
                <a:alpha val="2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42">
              <a:extLst>
                <a:ext uri="{FF2B5EF4-FFF2-40B4-BE49-F238E27FC236}">
                  <a16:creationId xmlns:a16="http://schemas.microsoft.com/office/drawing/2014/main" id="{35FA71E6-692A-4E92-BA3B-04101EF48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9600" y="1890713"/>
              <a:ext cx="2109787" cy="1885950"/>
            </a:xfrm>
            <a:custGeom>
              <a:avLst/>
              <a:gdLst>
                <a:gd name="T0" fmla="*/ 190 w 434"/>
                <a:gd name="T1" fmla="*/ 51 h 388"/>
                <a:gd name="T2" fmla="*/ 171 w 434"/>
                <a:gd name="T3" fmla="*/ 190 h 388"/>
                <a:gd name="T4" fmla="*/ 155 w 434"/>
                <a:gd name="T5" fmla="*/ 327 h 388"/>
                <a:gd name="T6" fmla="*/ 389 w 434"/>
                <a:gd name="T7" fmla="*/ 254 h 388"/>
                <a:gd name="T8" fmla="*/ 342 w 434"/>
                <a:gd name="T9" fmla="*/ 58 h 388"/>
                <a:gd name="T10" fmla="*/ 190 w 434"/>
                <a:gd name="T11" fmla="*/ 51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4" h="388">
                  <a:moveTo>
                    <a:pt x="190" y="51"/>
                  </a:moveTo>
                  <a:cubicBezTo>
                    <a:pt x="168" y="76"/>
                    <a:pt x="155" y="152"/>
                    <a:pt x="171" y="190"/>
                  </a:cubicBezTo>
                  <a:cubicBezTo>
                    <a:pt x="188" y="228"/>
                    <a:pt x="0" y="266"/>
                    <a:pt x="155" y="327"/>
                  </a:cubicBezTo>
                  <a:cubicBezTo>
                    <a:pt x="310" y="388"/>
                    <a:pt x="434" y="317"/>
                    <a:pt x="389" y="254"/>
                  </a:cubicBezTo>
                  <a:cubicBezTo>
                    <a:pt x="344" y="190"/>
                    <a:pt x="394" y="84"/>
                    <a:pt x="342" y="58"/>
                  </a:cubicBezTo>
                  <a:cubicBezTo>
                    <a:pt x="295" y="33"/>
                    <a:pt x="233" y="0"/>
                    <a:pt x="190" y="51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43">
              <a:extLst>
                <a:ext uri="{FF2B5EF4-FFF2-40B4-BE49-F238E27FC236}">
                  <a16:creationId xmlns:a16="http://schemas.microsoft.com/office/drawing/2014/main" id="{C69FE716-5A26-4D4C-AB39-D8FC0B995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6375" y="3562351"/>
              <a:ext cx="1098550" cy="1117600"/>
            </a:xfrm>
            <a:custGeom>
              <a:avLst/>
              <a:gdLst>
                <a:gd name="T0" fmla="*/ 226 w 226"/>
                <a:gd name="T1" fmla="*/ 16 h 230"/>
                <a:gd name="T2" fmla="*/ 200 w 226"/>
                <a:gd name="T3" fmla="*/ 100 h 230"/>
                <a:gd name="T4" fmla="*/ 172 w 226"/>
                <a:gd name="T5" fmla="*/ 183 h 230"/>
                <a:gd name="T6" fmla="*/ 168 w 226"/>
                <a:gd name="T7" fmla="*/ 194 h 230"/>
                <a:gd name="T8" fmla="*/ 166 w 226"/>
                <a:gd name="T9" fmla="*/ 199 h 230"/>
                <a:gd name="T10" fmla="*/ 166 w 226"/>
                <a:gd name="T11" fmla="*/ 200 h 230"/>
                <a:gd name="T12" fmla="*/ 165 w 226"/>
                <a:gd name="T13" fmla="*/ 203 h 230"/>
                <a:gd name="T14" fmla="*/ 162 w 226"/>
                <a:gd name="T15" fmla="*/ 208 h 230"/>
                <a:gd name="T16" fmla="*/ 145 w 226"/>
                <a:gd name="T17" fmla="*/ 225 h 230"/>
                <a:gd name="T18" fmla="*/ 124 w 226"/>
                <a:gd name="T19" fmla="*/ 230 h 230"/>
                <a:gd name="T20" fmla="*/ 95 w 226"/>
                <a:gd name="T21" fmla="*/ 224 h 230"/>
                <a:gd name="T22" fmla="*/ 72 w 226"/>
                <a:gd name="T23" fmla="*/ 213 h 230"/>
                <a:gd name="T24" fmla="*/ 0 w 226"/>
                <a:gd name="T25" fmla="*/ 155 h 230"/>
                <a:gd name="T26" fmla="*/ 18 w 226"/>
                <a:gd name="T27" fmla="*/ 135 h 230"/>
                <a:gd name="T28" fmla="*/ 36 w 226"/>
                <a:gd name="T29" fmla="*/ 146 h 230"/>
                <a:gd name="T30" fmla="*/ 54 w 226"/>
                <a:gd name="T31" fmla="*/ 157 h 230"/>
                <a:gd name="T32" fmla="*/ 91 w 226"/>
                <a:gd name="T33" fmla="*/ 176 h 230"/>
                <a:gd name="T34" fmla="*/ 109 w 226"/>
                <a:gd name="T35" fmla="*/ 182 h 230"/>
                <a:gd name="T36" fmla="*/ 122 w 226"/>
                <a:gd name="T37" fmla="*/ 184 h 230"/>
                <a:gd name="T38" fmla="*/ 122 w 226"/>
                <a:gd name="T39" fmla="*/ 184 h 230"/>
                <a:gd name="T40" fmla="*/ 120 w 226"/>
                <a:gd name="T41" fmla="*/ 185 h 230"/>
                <a:gd name="T42" fmla="*/ 120 w 226"/>
                <a:gd name="T43" fmla="*/ 185 h 230"/>
                <a:gd name="T44" fmla="*/ 120 w 226"/>
                <a:gd name="T45" fmla="*/ 184 h 230"/>
                <a:gd name="T46" fmla="*/ 120 w 226"/>
                <a:gd name="T47" fmla="*/ 183 h 230"/>
                <a:gd name="T48" fmla="*/ 122 w 226"/>
                <a:gd name="T49" fmla="*/ 178 h 230"/>
                <a:gd name="T50" fmla="*/ 125 w 226"/>
                <a:gd name="T51" fmla="*/ 168 h 230"/>
                <a:gd name="T52" fmla="*/ 149 w 226"/>
                <a:gd name="T53" fmla="*/ 84 h 230"/>
                <a:gd name="T54" fmla="*/ 175 w 226"/>
                <a:gd name="T55" fmla="*/ 0 h 230"/>
                <a:gd name="T56" fmla="*/ 226 w 226"/>
                <a:gd name="T57" fmla="*/ 1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6" h="230">
                  <a:moveTo>
                    <a:pt x="226" y="16"/>
                  </a:moveTo>
                  <a:cubicBezTo>
                    <a:pt x="218" y="44"/>
                    <a:pt x="209" y="72"/>
                    <a:pt x="200" y="100"/>
                  </a:cubicBezTo>
                  <a:cubicBezTo>
                    <a:pt x="191" y="128"/>
                    <a:pt x="182" y="155"/>
                    <a:pt x="172" y="183"/>
                  </a:cubicBezTo>
                  <a:cubicBezTo>
                    <a:pt x="168" y="194"/>
                    <a:pt x="168" y="194"/>
                    <a:pt x="168" y="194"/>
                  </a:cubicBezTo>
                  <a:cubicBezTo>
                    <a:pt x="166" y="199"/>
                    <a:pt x="166" y="199"/>
                    <a:pt x="166" y="199"/>
                  </a:cubicBezTo>
                  <a:cubicBezTo>
                    <a:pt x="166" y="200"/>
                    <a:pt x="166" y="200"/>
                    <a:pt x="166" y="200"/>
                  </a:cubicBezTo>
                  <a:cubicBezTo>
                    <a:pt x="165" y="203"/>
                    <a:pt x="165" y="203"/>
                    <a:pt x="165" y="203"/>
                  </a:cubicBezTo>
                  <a:cubicBezTo>
                    <a:pt x="164" y="204"/>
                    <a:pt x="163" y="206"/>
                    <a:pt x="162" y="208"/>
                  </a:cubicBezTo>
                  <a:cubicBezTo>
                    <a:pt x="159" y="214"/>
                    <a:pt x="153" y="221"/>
                    <a:pt x="145" y="225"/>
                  </a:cubicBezTo>
                  <a:cubicBezTo>
                    <a:pt x="138" y="229"/>
                    <a:pt x="131" y="230"/>
                    <a:pt x="124" y="230"/>
                  </a:cubicBezTo>
                  <a:cubicBezTo>
                    <a:pt x="112" y="230"/>
                    <a:pt x="103" y="227"/>
                    <a:pt x="95" y="224"/>
                  </a:cubicBezTo>
                  <a:cubicBezTo>
                    <a:pt x="86" y="221"/>
                    <a:pt x="79" y="217"/>
                    <a:pt x="72" y="213"/>
                  </a:cubicBezTo>
                  <a:cubicBezTo>
                    <a:pt x="44" y="197"/>
                    <a:pt x="22" y="177"/>
                    <a:pt x="0" y="15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24" y="139"/>
                    <a:pt x="30" y="143"/>
                    <a:pt x="36" y="146"/>
                  </a:cubicBezTo>
                  <a:cubicBezTo>
                    <a:pt x="42" y="150"/>
                    <a:pt x="48" y="154"/>
                    <a:pt x="54" y="157"/>
                  </a:cubicBezTo>
                  <a:cubicBezTo>
                    <a:pt x="66" y="164"/>
                    <a:pt x="79" y="171"/>
                    <a:pt x="91" y="176"/>
                  </a:cubicBezTo>
                  <a:cubicBezTo>
                    <a:pt x="97" y="179"/>
                    <a:pt x="103" y="181"/>
                    <a:pt x="109" y="182"/>
                  </a:cubicBezTo>
                  <a:cubicBezTo>
                    <a:pt x="114" y="184"/>
                    <a:pt x="120" y="184"/>
                    <a:pt x="122" y="184"/>
                  </a:cubicBezTo>
                  <a:cubicBezTo>
                    <a:pt x="123" y="184"/>
                    <a:pt x="123" y="183"/>
                    <a:pt x="122" y="184"/>
                  </a:cubicBezTo>
                  <a:cubicBezTo>
                    <a:pt x="121" y="184"/>
                    <a:pt x="120" y="185"/>
                    <a:pt x="120" y="185"/>
                  </a:cubicBezTo>
                  <a:cubicBezTo>
                    <a:pt x="120" y="185"/>
                    <a:pt x="120" y="185"/>
                    <a:pt x="120" y="185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0" y="183"/>
                    <a:pt x="120" y="183"/>
                    <a:pt x="120" y="183"/>
                  </a:cubicBezTo>
                  <a:cubicBezTo>
                    <a:pt x="122" y="178"/>
                    <a:pt x="122" y="178"/>
                    <a:pt x="122" y="178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49" y="84"/>
                    <a:pt x="149" y="84"/>
                    <a:pt x="149" y="84"/>
                  </a:cubicBezTo>
                  <a:cubicBezTo>
                    <a:pt x="157" y="56"/>
                    <a:pt x="166" y="28"/>
                    <a:pt x="175" y="0"/>
                  </a:cubicBezTo>
                  <a:cubicBezTo>
                    <a:pt x="226" y="16"/>
                    <a:pt x="226" y="16"/>
                    <a:pt x="226" y="16"/>
                  </a:cubicBezTo>
                </a:path>
              </a:pathLst>
            </a:custGeom>
            <a:solidFill>
              <a:srgbClr val="B65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44">
              <a:extLst>
                <a:ext uri="{FF2B5EF4-FFF2-40B4-BE49-F238E27FC236}">
                  <a16:creationId xmlns:a16="http://schemas.microsoft.com/office/drawing/2014/main" id="{5CFCC66F-5887-4775-ADC0-CCA165404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50325" y="4130676"/>
              <a:ext cx="311150" cy="261938"/>
            </a:xfrm>
            <a:custGeom>
              <a:avLst/>
              <a:gdLst>
                <a:gd name="T0" fmla="*/ 46 w 64"/>
                <a:gd name="T1" fmla="*/ 17 h 54"/>
                <a:gd name="T2" fmla="*/ 0 w 64"/>
                <a:gd name="T3" fmla="*/ 0 h 54"/>
                <a:gd name="T4" fmla="*/ 19 w 64"/>
                <a:gd name="T5" fmla="*/ 49 h 54"/>
                <a:gd name="T6" fmla="*/ 64 w 64"/>
                <a:gd name="T7" fmla="*/ 37 h 54"/>
                <a:gd name="T8" fmla="*/ 54 w 64"/>
                <a:gd name="T9" fmla="*/ 23 h 54"/>
                <a:gd name="T10" fmla="*/ 46 w 64"/>
                <a:gd name="T11" fmla="*/ 1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54">
                  <a:moveTo>
                    <a:pt x="46" y="1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9"/>
                    <a:pt x="51" y="54"/>
                    <a:pt x="64" y="37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2" y="20"/>
                    <a:pt x="49" y="18"/>
                    <a:pt x="46" y="17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5">
              <a:extLst>
                <a:ext uri="{FF2B5EF4-FFF2-40B4-BE49-F238E27FC236}">
                  <a16:creationId xmlns:a16="http://schemas.microsoft.com/office/drawing/2014/main" id="{3ACBBCC3-5E3E-4068-80EB-FC632CD87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1888" y="4130676"/>
              <a:ext cx="292100" cy="266700"/>
            </a:xfrm>
            <a:custGeom>
              <a:avLst/>
              <a:gdLst>
                <a:gd name="T0" fmla="*/ 0 w 184"/>
                <a:gd name="T1" fmla="*/ 43 h 168"/>
                <a:gd name="T2" fmla="*/ 55 w 184"/>
                <a:gd name="T3" fmla="*/ 168 h 168"/>
                <a:gd name="T4" fmla="*/ 184 w 184"/>
                <a:gd name="T5" fmla="*/ 150 h 168"/>
                <a:gd name="T6" fmla="*/ 125 w 184"/>
                <a:gd name="T7" fmla="*/ 0 h 168"/>
                <a:gd name="T8" fmla="*/ 0 w 184"/>
                <a:gd name="T9" fmla="*/ 43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168">
                  <a:moveTo>
                    <a:pt x="0" y="43"/>
                  </a:moveTo>
                  <a:lnTo>
                    <a:pt x="55" y="168"/>
                  </a:lnTo>
                  <a:lnTo>
                    <a:pt x="184" y="150"/>
                  </a:lnTo>
                  <a:lnTo>
                    <a:pt x="125" y="0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46">
              <a:extLst>
                <a:ext uri="{FF2B5EF4-FFF2-40B4-BE49-F238E27FC236}">
                  <a16:creationId xmlns:a16="http://schemas.microsoft.com/office/drawing/2014/main" id="{E85A30F1-4C40-40A9-AD00-477997A76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5200" y="3246438"/>
              <a:ext cx="558800" cy="685800"/>
            </a:xfrm>
            <a:custGeom>
              <a:avLst/>
              <a:gdLst>
                <a:gd name="T0" fmla="*/ 36 w 115"/>
                <a:gd name="T1" fmla="*/ 8 h 141"/>
                <a:gd name="T2" fmla="*/ 0 w 115"/>
                <a:gd name="T3" fmla="*/ 101 h 141"/>
                <a:gd name="T4" fmla="*/ 59 w 115"/>
                <a:gd name="T5" fmla="*/ 141 h 141"/>
                <a:gd name="T6" fmla="*/ 99 w 115"/>
                <a:gd name="T7" fmla="*/ 29 h 141"/>
                <a:gd name="T8" fmla="*/ 36 w 115"/>
                <a:gd name="T9" fmla="*/ 8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41">
                  <a:moveTo>
                    <a:pt x="36" y="8"/>
                  </a:moveTo>
                  <a:cubicBezTo>
                    <a:pt x="15" y="14"/>
                    <a:pt x="0" y="101"/>
                    <a:pt x="0" y="101"/>
                  </a:cubicBezTo>
                  <a:cubicBezTo>
                    <a:pt x="59" y="141"/>
                    <a:pt x="59" y="141"/>
                    <a:pt x="59" y="141"/>
                  </a:cubicBezTo>
                  <a:cubicBezTo>
                    <a:pt x="59" y="141"/>
                    <a:pt x="115" y="53"/>
                    <a:pt x="99" y="29"/>
                  </a:cubicBezTo>
                  <a:cubicBezTo>
                    <a:pt x="82" y="5"/>
                    <a:pt x="67" y="0"/>
                    <a:pt x="36" y="8"/>
                  </a:cubicBezTo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47">
              <a:extLst>
                <a:ext uri="{FF2B5EF4-FFF2-40B4-BE49-F238E27FC236}">
                  <a16:creationId xmlns:a16="http://schemas.microsoft.com/office/drawing/2014/main" id="{EC044155-2488-411D-B50E-174FB5FB4E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55200" y="3270251"/>
              <a:ext cx="257175" cy="544513"/>
            </a:xfrm>
            <a:custGeom>
              <a:avLst/>
              <a:gdLst>
                <a:gd name="T0" fmla="*/ 36 w 53"/>
                <a:gd name="T1" fmla="*/ 3 h 112"/>
                <a:gd name="T2" fmla="*/ 0 w 53"/>
                <a:gd name="T3" fmla="*/ 96 h 112"/>
                <a:gd name="T4" fmla="*/ 23 w 53"/>
                <a:gd name="T5" fmla="*/ 112 h 112"/>
                <a:gd name="T6" fmla="*/ 30 w 53"/>
                <a:gd name="T7" fmla="*/ 51 h 112"/>
                <a:gd name="T8" fmla="*/ 30 w 53"/>
                <a:gd name="T9" fmla="*/ 45 h 112"/>
                <a:gd name="T10" fmla="*/ 36 w 53"/>
                <a:gd name="T11" fmla="*/ 3 h 112"/>
                <a:gd name="T12" fmla="*/ 53 w 53"/>
                <a:gd name="T13" fmla="*/ 0 h 112"/>
                <a:gd name="T14" fmla="*/ 36 w 53"/>
                <a:gd name="T15" fmla="*/ 3 h 112"/>
                <a:gd name="T16" fmla="*/ 53 w 53"/>
                <a:gd name="T1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112">
                  <a:moveTo>
                    <a:pt x="36" y="3"/>
                  </a:moveTo>
                  <a:cubicBezTo>
                    <a:pt x="15" y="9"/>
                    <a:pt x="0" y="96"/>
                    <a:pt x="0" y="96"/>
                  </a:cubicBezTo>
                  <a:cubicBezTo>
                    <a:pt x="23" y="112"/>
                    <a:pt x="23" y="112"/>
                    <a:pt x="23" y="112"/>
                  </a:cubicBezTo>
                  <a:cubicBezTo>
                    <a:pt x="24" y="97"/>
                    <a:pt x="27" y="70"/>
                    <a:pt x="30" y="51"/>
                  </a:cubicBezTo>
                  <a:cubicBezTo>
                    <a:pt x="30" y="49"/>
                    <a:pt x="30" y="47"/>
                    <a:pt x="30" y="45"/>
                  </a:cubicBezTo>
                  <a:cubicBezTo>
                    <a:pt x="30" y="5"/>
                    <a:pt x="36" y="3"/>
                    <a:pt x="36" y="3"/>
                  </a:cubicBezTo>
                  <a:moveTo>
                    <a:pt x="53" y="0"/>
                  </a:moveTo>
                  <a:cubicBezTo>
                    <a:pt x="48" y="1"/>
                    <a:pt x="42" y="2"/>
                    <a:pt x="36" y="3"/>
                  </a:cubicBezTo>
                  <a:cubicBezTo>
                    <a:pt x="36" y="3"/>
                    <a:pt x="43" y="2"/>
                    <a:pt x="53" y="0"/>
                  </a:cubicBezTo>
                </a:path>
              </a:pathLst>
            </a:custGeom>
            <a:solidFill>
              <a:srgbClr val="A0B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8">
              <a:extLst>
                <a:ext uri="{FF2B5EF4-FFF2-40B4-BE49-F238E27FC236}">
                  <a16:creationId xmlns:a16="http://schemas.microsoft.com/office/drawing/2014/main" id="{65599BA6-CD90-4F17-9C13-78C218862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966325" y="3814763"/>
              <a:ext cx="53975" cy="33338"/>
            </a:xfrm>
            <a:custGeom>
              <a:avLst/>
              <a:gdLst>
                <a:gd name="T0" fmla="*/ 0 w 11"/>
                <a:gd name="T1" fmla="*/ 0 h 7"/>
                <a:gd name="T2" fmla="*/ 0 w 11"/>
                <a:gd name="T3" fmla="*/ 0 h 7"/>
                <a:gd name="T4" fmla="*/ 11 w 11"/>
                <a:gd name="T5" fmla="*/ 7 h 7"/>
                <a:gd name="T6" fmla="*/ 11 w 11"/>
                <a:gd name="T7" fmla="*/ 7 h 7"/>
                <a:gd name="T8" fmla="*/ 0 w 11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9249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9">
              <a:extLst>
                <a:ext uri="{FF2B5EF4-FFF2-40B4-BE49-F238E27FC236}">
                  <a16:creationId xmlns:a16="http://schemas.microsoft.com/office/drawing/2014/main" id="{DFC82449-F64B-4AC6-897C-2018248D46F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66325" y="3517901"/>
              <a:ext cx="53975" cy="330200"/>
            </a:xfrm>
            <a:custGeom>
              <a:avLst/>
              <a:gdLst>
                <a:gd name="T0" fmla="*/ 7 w 11"/>
                <a:gd name="T1" fmla="*/ 0 h 68"/>
                <a:gd name="T2" fmla="*/ 0 w 11"/>
                <a:gd name="T3" fmla="*/ 61 h 68"/>
                <a:gd name="T4" fmla="*/ 11 w 11"/>
                <a:gd name="T5" fmla="*/ 68 h 68"/>
                <a:gd name="T6" fmla="*/ 7 w 11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68">
                  <a:moveTo>
                    <a:pt x="7" y="0"/>
                  </a:moveTo>
                  <a:cubicBezTo>
                    <a:pt x="4" y="19"/>
                    <a:pt x="1" y="46"/>
                    <a:pt x="0" y="61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9" y="39"/>
                    <a:pt x="7" y="16"/>
                    <a:pt x="7" y="0"/>
                  </a:cubicBezTo>
                </a:path>
              </a:pathLst>
            </a:custGeom>
            <a:solidFill>
              <a:srgbClr val="809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0">
              <a:extLst>
                <a:ext uri="{FF2B5EF4-FFF2-40B4-BE49-F238E27FC236}">
                  <a16:creationId xmlns:a16="http://schemas.microsoft.com/office/drawing/2014/main" id="{5BDF5015-C512-4CA7-BA47-A3D422DCC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3938" y="3206751"/>
              <a:ext cx="1438275" cy="1589088"/>
            </a:xfrm>
            <a:custGeom>
              <a:avLst/>
              <a:gdLst>
                <a:gd name="T0" fmla="*/ 24 w 296"/>
                <a:gd name="T1" fmla="*/ 16 h 327"/>
                <a:gd name="T2" fmla="*/ 49 w 296"/>
                <a:gd name="T3" fmla="*/ 327 h 327"/>
                <a:gd name="T4" fmla="*/ 258 w 296"/>
                <a:gd name="T5" fmla="*/ 327 h 327"/>
                <a:gd name="T6" fmla="*/ 296 w 296"/>
                <a:gd name="T7" fmla="*/ 15 h 327"/>
                <a:gd name="T8" fmla="*/ 207 w 296"/>
                <a:gd name="T9" fmla="*/ 3 h 327"/>
                <a:gd name="T10" fmla="*/ 111 w 296"/>
                <a:gd name="T11" fmla="*/ 3 h 327"/>
                <a:gd name="T12" fmla="*/ 24 w 296"/>
                <a:gd name="T13" fmla="*/ 16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6" h="327">
                  <a:moveTo>
                    <a:pt x="24" y="16"/>
                  </a:moveTo>
                  <a:cubicBezTo>
                    <a:pt x="24" y="16"/>
                    <a:pt x="0" y="25"/>
                    <a:pt x="49" y="327"/>
                  </a:cubicBezTo>
                  <a:cubicBezTo>
                    <a:pt x="132" y="327"/>
                    <a:pt x="218" y="327"/>
                    <a:pt x="258" y="327"/>
                  </a:cubicBezTo>
                  <a:cubicBezTo>
                    <a:pt x="255" y="242"/>
                    <a:pt x="255" y="190"/>
                    <a:pt x="296" y="15"/>
                  </a:cubicBezTo>
                  <a:cubicBezTo>
                    <a:pt x="296" y="15"/>
                    <a:pt x="252" y="5"/>
                    <a:pt x="207" y="3"/>
                  </a:cubicBezTo>
                  <a:cubicBezTo>
                    <a:pt x="171" y="1"/>
                    <a:pt x="142" y="0"/>
                    <a:pt x="111" y="3"/>
                  </a:cubicBezTo>
                  <a:cubicBezTo>
                    <a:pt x="71" y="7"/>
                    <a:pt x="24" y="16"/>
                    <a:pt x="24" y="16"/>
                  </a:cubicBezTo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51">
              <a:extLst>
                <a:ext uri="{FF2B5EF4-FFF2-40B4-BE49-F238E27FC236}">
                  <a16:creationId xmlns:a16="http://schemas.microsoft.com/office/drawing/2014/main" id="{EBD1617B-E41C-47B6-B49F-76BA47706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1250" y="3222626"/>
              <a:ext cx="1327150" cy="1511300"/>
            </a:xfrm>
            <a:custGeom>
              <a:avLst/>
              <a:gdLst>
                <a:gd name="T0" fmla="*/ 189 w 273"/>
                <a:gd name="T1" fmla="*/ 0 h 311"/>
                <a:gd name="T2" fmla="*/ 116 w 273"/>
                <a:gd name="T3" fmla="*/ 46 h 311"/>
                <a:gd name="T4" fmla="*/ 93 w 273"/>
                <a:gd name="T5" fmla="*/ 0 h 311"/>
                <a:gd name="T6" fmla="*/ 6 w 273"/>
                <a:gd name="T7" fmla="*/ 13 h 311"/>
                <a:gd name="T8" fmla="*/ 0 w 273"/>
                <a:gd name="T9" fmla="*/ 55 h 311"/>
                <a:gd name="T10" fmla="*/ 29 w 273"/>
                <a:gd name="T11" fmla="*/ 311 h 311"/>
                <a:gd name="T12" fmla="*/ 240 w 273"/>
                <a:gd name="T13" fmla="*/ 311 h 311"/>
                <a:gd name="T14" fmla="*/ 239 w 273"/>
                <a:gd name="T15" fmla="*/ 269 h 311"/>
                <a:gd name="T16" fmla="*/ 243 w 273"/>
                <a:gd name="T17" fmla="*/ 195 h 311"/>
                <a:gd name="T18" fmla="*/ 228 w 273"/>
                <a:gd name="T19" fmla="*/ 110 h 311"/>
                <a:gd name="T20" fmla="*/ 220 w 273"/>
                <a:gd name="T21" fmla="*/ 71 h 311"/>
                <a:gd name="T22" fmla="*/ 221 w 273"/>
                <a:gd name="T23" fmla="*/ 61 h 311"/>
                <a:gd name="T24" fmla="*/ 270 w 273"/>
                <a:gd name="T25" fmla="*/ 11 h 311"/>
                <a:gd name="T26" fmla="*/ 273 w 273"/>
                <a:gd name="T27" fmla="*/ 11 h 311"/>
                <a:gd name="T28" fmla="*/ 189 w 273"/>
                <a:gd name="T29" fmla="*/ 0 h 311"/>
                <a:gd name="T30" fmla="*/ 189 w 273"/>
                <a:gd name="T31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3" h="311">
                  <a:moveTo>
                    <a:pt x="189" y="0"/>
                  </a:moveTo>
                  <a:cubicBezTo>
                    <a:pt x="189" y="0"/>
                    <a:pt x="169" y="46"/>
                    <a:pt x="116" y="46"/>
                  </a:cubicBezTo>
                  <a:cubicBezTo>
                    <a:pt x="62" y="46"/>
                    <a:pt x="93" y="0"/>
                    <a:pt x="93" y="0"/>
                  </a:cubicBezTo>
                  <a:cubicBezTo>
                    <a:pt x="53" y="4"/>
                    <a:pt x="6" y="13"/>
                    <a:pt x="6" y="13"/>
                  </a:cubicBezTo>
                  <a:cubicBezTo>
                    <a:pt x="6" y="13"/>
                    <a:pt x="0" y="15"/>
                    <a:pt x="0" y="55"/>
                  </a:cubicBezTo>
                  <a:cubicBezTo>
                    <a:pt x="0" y="94"/>
                    <a:pt x="6" y="168"/>
                    <a:pt x="29" y="311"/>
                  </a:cubicBezTo>
                  <a:cubicBezTo>
                    <a:pt x="240" y="311"/>
                    <a:pt x="240" y="311"/>
                    <a:pt x="240" y="311"/>
                  </a:cubicBezTo>
                  <a:cubicBezTo>
                    <a:pt x="239" y="296"/>
                    <a:pt x="239" y="283"/>
                    <a:pt x="239" y="269"/>
                  </a:cubicBezTo>
                  <a:cubicBezTo>
                    <a:pt x="239" y="246"/>
                    <a:pt x="240" y="222"/>
                    <a:pt x="243" y="195"/>
                  </a:cubicBezTo>
                  <a:cubicBezTo>
                    <a:pt x="239" y="177"/>
                    <a:pt x="231" y="135"/>
                    <a:pt x="228" y="110"/>
                  </a:cubicBezTo>
                  <a:cubicBezTo>
                    <a:pt x="224" y="96"/>
                    <a:pt x="220" y="82"/>
                    <a:pt x="220" y="71"/>
                  </a:cubicBezTo>
                  <a:cubicBezTo>
                    <a:pt x="220" y="67"/>
                    <a:pt x="220" y="64"/>
                    <a:pt x="221" y="61"/>
                  </a:cubicBezTo>
                  <a:cubicBezTo>
                    <a:pt x="230" y="36"/>
                    <a:pt x="249" y="11"/>
                    <a:pt x="270" y="11"/>
                  </a:cubicBezTo>
                  <a:cubicBezTo>
                    <a:pt x="271" y="11"/>
                    <a:pt x="272" y="11"/>
                    <a:pt x="273" y="11"/>
                  </a:cubicBezTo>
                  <a:cubicBezTo>
                    <a:pt x="260" y="8"/>
                    <a:pt x="225" y="2"/>
                    <a:pt x="189" y="0"/>
                  </a:cubicBezTo>
                  <a:cubicBezTo>
                    <a:pt x="189" y="0"/>
                    <a:pt x="189" y="0"/>
                    <a:pt x="189" y="0"/>
                  </a:cubicBezTo>
                </a:path>
              </a:pathLst>
            </a:custGeom>
            <a:solidFill>
              <a:srgbClr val="A0B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52">
              <a:extLst>
                <a:ext uri="{FF2B5EF4-FFF2-40B4-BE49-F238E27FC236}">
                  <a16:creationId xmlns:a16="http://schemas.microsoft.com/office/drawing/2014/main" id="{C57A457B-8886-4F49-9995-8B7929461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2350" y="3984626"/>
              <a:ext cx="23812" cy="185738"/>
            </a:xfrm>
            <a:custGeom>
              <a:avLst/>
              <a:gdLst>
                <a:gd name="T0" fmla="*/ 5 w 5"/>
                <a:gd name="T1" fmla="*/ 0 h 38"/>
                <a:gd name="T2" fmla="*/ 0 w 5"/>
                <a:gd name="T3" fmla="*/ 38 h 38"/>
                <a:gd name="T4" fmla="*/ 0 w 5"/>
                <a:gd name="T5" fmla="*/ 38 h 38"/>
                <a:gd name="T6" fmla="*/ 5 w 5"/>
                <a:gd name="T7" fmla="*/ 0 h 38"/>
                <a:gd name="T8" fmla="*/ 5 w 5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8">
                  <a:moveTo>
                    <a:pt x="5" y="0"/>
                  </a:moveTo>
                  <a:cubicBezTo>
                    <a:pt x="3" y="13"/>
                    <a:pt x="1" y="26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26"/>
                    <a:pt x="3" y="13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3362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3">
              <a:extLst>
                <a:ext uri="{FF2B5EF4-FFF2-40B4-BE49-F238E27FC236}">
                  <a16:creationId xmlns:a16="http://schemas.microsoft.com/office/drawing/2014/main" id="{11F96C95-D68B-4D18-B20F-FCC9B1387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09325" y="3756026"/>
              <a:ext cx="96837" cy="414338"/>
            </a:xfrm>
            <a:custGeom>
              <a:avLst/>
              <a:gdLst>
                <a:gd name="T0" fmla="*/ 0 w 20"/>
                <a:gd name="T1" fmla="*/ 0 h 85"/>
                <a:gd name="T2" fmla="*/ 15 w 20"/>
                <a:gd name="T3" fmla="*/ 85 h 85"/>
                <a:gd name="T4" fmla="*/ 20 w 20"/>
                <a:gd name="T5" fmla="*/ 47 h 85"/>
                <a:gd name="T6" fmla="*/ 0 w 20"/>
                <a:gd name="T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5">
                  <a:moveTo>
                    <a:pt x="0" y="0"/>
                  </a:moveTo>
                  <a:cubicBezTo>
                    <a:pt x="3" y="25"/>
                    <a:pt x="11" y="67"/>
                    <a:pt x="15" y="85"/>
                  </a:cubicBezTo>
                  <a:cubicBezTo>
                    <a:pt x="16" y="73"/>
                    <a:pt x="18" y="60"/>
                    <a:pt x="20" y="47"/>
                  </a:cubicBezTo>
                  <a:cubicBezTo>
                    <a:pt x="17" y="40"/>
                    <a:pt x="7" y="21"/>
                    <a:pt x="0" y="0"/>
                  </a:cubicBezTo>
                </a:path>
              </a:pathLst>
            </a:custGeom>
            <a:solidFill>
              <a:srgbClr val="809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4">
              <a:extLst>
                <a:ext uri="{FF2B5EF4-FFF2-40B4-BE49-F238E27FC236}">
                  <a16:creationId xmlns:a16="http://schemas.microsoft.com/office/drawing/2014/main" id="{81355EE5-BE32-41B2-A693-D25F1B781C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02875" y="2701926"/>
              <a:ext cx="617537" cy="742950"/>
            </a:xfrm>
            <a:custGeom>
              <a:avLst/>
              <a:gdLst>
                <a:gd name="T0" fmla="*/ 117 w 127"/>
                <a:gd name="T1" fmla="*/ 0 h 153"/>
                <a:gd name="T2" fmla="*/ 127 w 127"/>
                <a:gd name="T3" fmla="*/ 107 h 153"/>
                <a:gd name="T4" fmla="*/ 54 w 127"/>
                <a:gd name="T5" fmla="*/ 153 h 153"/>
                <a:gd name="T6" fmla="*/ 31 w 127"/>
                <a:gd name="T7" fmla="*/ 107 h 153"/>
                <a:gd name="T8" fmla="*/ 59 w 127"/>
                <a:gd name="T9" fmla="*/ 50 h 153"/>
                <a:gd name="T10" fmla="*/ 117 w 127"/>
                <a:gd name="T1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" h="153">
                  <a:moveTo>
                    <a:pt x="117" y="0"/>
                  </a:moveTo>
                  <a:cubicBezTo>
                    <a:pt x="111" y="30"/>
                    <a:pt x="105" y="87"/>
                    <a:pt x="127" y="107"/>
                  </a:cubicBezTo>
                  <a:cubicBezTo>
                    <a:pt x="127" y="107"/>
                    <a:pt x="107" y="153"/>
                    <a:pt x="54" y="153"/>
                  </a:cubicBezTo>
                  <a:cubicBezTo>
                    <a:pt x="0" y="153"/>
                    <a:pt x="31" y="107"/>
                    <a:pt x="31" y="107"/>
                  </a:cubicBezTo>
                  <a:cubicBezTo>
                    <a:pt x="66" y="99"/>
                    <a:pt x="65" y="74"/>
                    <a:pt x="59" y="50"/>
                  </a:cubicBezTo>
                  <a:cubicBezTo>
                    <a:pt x="117" y="0"/>
                    <a:pt x="117" y="0"/>
                    <a:pt x="117" y="0"/>
                  </a:cubicBezTo>
                </a:path>
              </a:pathLst>
            </a:custGeom>
            <a:solidFill>
              <a:srgbClr val="B55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5">
              <a:extLst>
                <a:ext uri="{FF2B5EF4-FFF2-40B4-BE49-F238E27FC236}">
                  <a16:creationId xmlns:a16="http://schemas.microsoft.com/office/drawing/2014/main" id="{E7AEED8C-A47B-4EA4-9CF1-C0DD56FBA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1925" y="3149601"/>
              <a:ext cx="660400" cy="339725"/>
            </a:xfrm>
            <a:custGeom>
              <a:avLst/>
              <a:gdLst>
                <a:gd name="T0" fmla="*/ 116 w 136"/>
                <a:gd name="T1" fmla="*/ 4 h 70"/>
                <a:gd name="T2" fmla="*/ 49 w 136"/>
                <a:gd name="T3" fmla="*/ 45 h 70"/>
                <a:gd name="T4" fmla="*/ 46 w 136"/>
                <a:gd name="T5" fmla="*/ 45 h 70"/>
                <a:gd name="T6" fmla="*/ 35 w 136"/>
                <a:gd name="T7" fmla="*/ 12 h 70"/>
                <a:gd name="T8" fmla="*/ 29 w 136"/>
                <a:gd name="T9" fmla="*/ 6 h 70"/>
                <a:gd name="T10" fmla="*/ 19 w 136"/>
                <a:gd name="T11" fmla="*/ 11 h 70"/>
                <a:gd name="T12" fmla="*/ 17 w 136"/>
                <a:gd name="T13" fmla="*/ 13 h 70"/>
                <a:gd name="T14" fmla="*/ 41 w 136"/>
                <a:gd name="T15" fmla="*/ 69 h 70"/>
                <a:gd name="T16" fmla="*/ 43 w 136"/>
                <a:gd name="T17" fmla="*/ 69 h 70"/>
                <a:gd name="T18" fmla="*/ 136 w 136"/>
                <a:gd name="T19" fmla="*/ 17 h 70"/>
                <a:gd name="T20" fmla="*/ 135 w 136"/>
                <a:gd name="T21" fmla="*/ 11 h 70"/>
                <a:gd name="T22" fmla="*/ 123 w 136"/>
                <a:gd name="T23" fmla="*/ 2 h 70"/>
                <a:gd name="T24" fmla="*/ 116 w 136"/>
                <a:gd name="T25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70">
                  <a:moveTo>
                    <a:pt x="116" y="4"/>
                  </a:moveTo>
                  <a:cubicBezTo>
                    <a:pt x="111" y="14"/>
                    <a:pt x="95" y="37"/>
                    <a:pt x="49" y="45"/>
                  </a:cubicBezTo>
                  <a:cubicBezTo>
                    <a:pt x="48" y="46"/>
                    <a:pt x="47" y="45"/>
                    <a:pt x="46" y="45"/>
                  </a:cubicBezTo>
                  <a:cubicBezTo>
                    <a:pt x="37" y="39"/>
                    <a:pt x="32" y="26"/>
                    <a:pt x="35" y="12"/>
                  </a:cubicBezTo>
                  <a:cubicBezTo>
                    <a:pt x="37" y="8"/>
                    <a:pt x="33" y="4"/>
                    <a:pt x="29" y="6"/>
                  </a:cubicBezTo>
                  <a:cubicBezTo>
                    <a:pt x="24" y="8"/>
                    <a:pt x="21" y="10"/>
                    <a:pt x="19" y="11"/>
                  </a:cubicBezTo>
                  <a:cubicBezTo>
                    <a:pt x="18" y="12"/>
                    <a:pt x="18" y="12"/>
                    <a:pt x="17" y="13"/>
                  </a:cubicBezTo>
                  <a:cubicBezTo>
                    <a:pt x="14" y="19"/>
                    <a:pt x="0" y="50"/>
                    <a:pt x="41" y="69"/>
                  </a:cubicBezTo>
                  <a:cubicBezTo>
                    <a:pt x="42" y="69"/>
                    <a:pt x="42" y="69"/>
                    <a:pt x="43" y="69"/>
                  </a:cubicBezTo>
                  <a:cubicBezTo>
                    <a:pt x="67" y="70"/>
                    <a:pt x="109" y="65"/>
                    <a:pt x="136" y="17"/>
                  </a:cubicBezTo>
                  <a:cubicBezTo>
                    <a:pt x="136" y="15"/>
                    <a:pt x="136" y="13"/>
                    <a:pt x="135" y="11"/>
                  </a:cubicBezTo>
                  <a:cubicBezTo>
                    <a:pt x="132" y="8"/>
                    <a:pt x="127" y="4"/>
                    <a:pt x="123" y="2"/>
                  </a:cubicBezTo>
                  <a:cubicBezTo>
                    <a:pt x="120" y="0"/>
                    <a:pt x="117" y="1"/>
                    <a:pt x="116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6">
              <a:extLst>
                <a:ext uri="{FF2B5EF4-FFF2-40B4-BE49-F238E27FC236}">
                  <a16:creationId xmlns:a16="http://schemas.microsoft.com/office/drawing/2014/main" id="{72934D7C-C447-4095-B8AA-940DECA41C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56888" y="3698876"/>
              <a:ext cx="306387" cy="82550"/>
            </a:xfrm>
            <a:custGeom>
              <a:avLst/>
              <a:gdLst>
                <a:gd name="T0" fmla="*/ 58 w 63"/>
                <a:gd name="T1" fmla="*/ 16 h 17"/>
                <a:gd name="T2" fmla="*/ 4 w 63"/>
                <a:gd name="T3" fmla="*/ 15 h 17"/>
                <a:gd name="T4" fmla="*/ 0 w 63"/>
                <a:gd name="T5" fmla="*/ 10 h 17"/>
                <a:gd name="T6" fmla="*/ 0 w 63"/>
                <a:gd name="T7" fmla="*/ 4 h 17"/>
                <a:gd name="T8" fmla="*/ 5 w 63"/>
                <a:gd name="T9" fmla="*/ 0 h 17"/>
                <a:gd name="T10" fmla="*/ 59 w 63"/>
                <a:gd name="T11" fmla="*/ 1 h 17"/>
                <a:gd name="T12" fmla="*/ 63 w 63"/>
                <a:gd name="T13" fmla="*/ 6 h 17"/>
                <a:gd name="T14" fmla="*/ 63 w 63"/>
                <a:gd name="T15" fmla="*/ 12 h 17"/>
                <a:gd name="T16" fmla="*/ 58 w 63"/>
                <a:gd name="T17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17">
                  <a:moveTo>
                    <a:pt x="58" y="16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2" y="15"/>
                    <a:pt x="0" y="13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62" y="1"/>
                    <a:pt x="63" y="3"/>
                    <a:pt x="63" y="6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2" y="15"/>
                    <a:pt x="60" y="17"/>
                    <a:pt x="58" y="1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7">
              <a:extLst>
                <a:ext uri="{FF2B5EF4-FFF2-40B4-BE49-F238E27FC236}">
                  <a16:creationId xmlns:a16="http://schemas.microsoft.com/office/drawing/2014/main" id="{0C6BDD20-BDDB-4026-95CC-7F6D6D5750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4500" y="3017838"/>
              <a:ext cx="0" cy="9525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rgbClr val="1E2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58">
              <a:extLst>
                <a:ext uri="{FF2B5EF4-FFF2-40B4-BE49-F238E27FC236}">
                  <a16:creationId xmlns:a16="http://schemas.microsoft.com/office/drawing/2014/main" id="{03ED950C-DEDB-4B53-B142-807C76783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8625" y="2949576"/>
              <a:ext cx="141287" cy="77788"/>
            </a:xfrm>
            <a:custGeom>
              <a:avLst/>
              <a:gdLst>
                <a:gd name="T0" fmla="*/ 29 w 29"/>
                <a:gd name="T1" fmla="*/ 0 h 16"/>
                <a:gd name="T2" fmla="*/ 12 w 29"/>
                <a:gd name="T3" fmla="*/ 2 h 16"/>
                <a:gd name="T4" fmla="*/ 0 w 29"/>
                <a:gd name="T5" fmla="*/ 1 h 16"/>
                <a:gd name="T6" fmla="*/ 3 w 29"/>
                <a:gd name="T7" fmla="*/ 14 h 16"/>
                <a:gd name="T8" fmla="*/ 3 w 29"/>
                <a:gd name="T9" fmla="*/ 16 h 16"/>
                <a:gd name="T10" fmla="*/ 29 w 29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16">
                  <a:moveTo>
                    <a:pt x="29" y="0"/>
                  </a:moveTo>
                  <a:cubicBezTo>
                    <a:pt x="23" y="1"/>
                    <a:pt x="17" y="2"/>
                    <a:pt x="12" y="2"/>
                  </a:cubicBezTo>
                  <a:cubicBezTo>
                    <a:pt x="8" y="2"/>
                    <a:pt x="4" y="1"/>
                    <a:pt x="0" y="1"/>
                  </a:cubicBezTo>
                  <a:cubicBezTo>
                    <a:pt x="1" y="5"/>
                    <a:pt x="2" y="10"/>
                    <a:pt x="3" y="14"/>
                  </a:cubicBezTo>
                  <a:cubicBezTo>
                    <a:pt x="3" y="15"/>
                    <a:pt x="3" y="15"/>
                    <a:pt x="3" y="16"/>
                  </a:cubicBezTo>
                  <a:cubicBezTo>
                    <a:pt x="11" y="14"/>
                    <a:pt x="22" y="8"/>
                    <a:pt x="29" y="0"/>
                  </a:cubicBezTo>
                </a:path>
              </a:pathLst>
            </a:custGeom>
            <a:solidFill>
              <a:srgbClr val="9149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9">
              <a:extLst>
                <a:ext uri="{FF2B5EF4-FFF2-40B4-BE49-F238E27FC236}">
                  <a16:creationId xmlns:a16="http://schemas.microsoft.com/office/drawing/2014/main" id="{C344C460-8689-4D8F-A242-771FC18EC6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12400" y="1958976"/>
              <a:ext cx="801687" cy="1087438"/>
            </a:xfrm>
            <a:custGeom>
              <a:avLst/>
              <a:gdLst>
                <a:gd name="T0" fmla="*/ 155 w 165"/>
                <a:gd name="T1" fmla="*/ 95 h 224"/>
                <a:gd name="T2" fmla="*/ 114 w 165"/>
                <a:gd name="T3" fmla="*/ 190 h 224"/>
                <a:gd name="T4" fmla="*/ 5 w 165"/>
                <a:gd name="T5" fmla="*/ 149 h 224"/>
                <a:gd name="T6" fmla="*/ 69 w 165"/>
                <a:gd name="T7" fmla="*/ 14 h 224"/>
                <a:gd name="T8" fmla="*/ 155 w 165"/>
                <a:gd name="T9" fmla="*/ 95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224">
                  <a:moveTo>
                    <a:pt x="155" y="95"/>
                  </a:moveTo>
                  <a:cubicBezTo>
                    <a:pt x="146" y="145"/>
                    <a:pt x="143" y="167"/>
                    <a:pt x="114" y="190"/>
                  </a:cubicBezTo>
                  <a:cubicBezTo>
                    <a:pt x="70" y="224"/>
                    <a:pt x="11" y="201"/>
                    <a:pt x="5" y="149"/>
                  </a:cubicBezTo>
                  <a:cubicBezTo>
                    <a:pt x="0" y="102"/>
                    <a:pt x="17" y="27"/>
                    <a:pt x="69" y="14"/>
                  </a:cubicBezTo>
                  <a:cubicBezTo>
                    <a:pt x="120" y="0"/>
                    <a:pt x="165" y="45"/>
                    <a:pt x="155" y="95"/>
                  </a:cubicBezTo>
                </a:path>
              </a:pathLst>
            </a:custGeom>
            <a:solidFill>
              <a:srgbClr val="B55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F9CD7D11-4846-4E39-8891-07782BBB2F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0250" y="1982788"/>
              <a:ext cx="393700" cy="612775"/>
            </a:xfrm>
            <a:custGeom>
              <a:avLst/>
              <a:gdLst>
                <a:gd name="T0" fmla="*/ 8 w 81"/>
                <a:gd name="T1" fmla="*/ 53 h 126"/>
                <a:gd name="T2" fmla="*/ 29 w 81"/>
                <a:gd name="T3" fmla="*/ 126 h 126"/>
                <a:gd name="T4" fmla="*/ 56 w 81"/>
                <a:gd name="T5" fmla="*/ 39 h 126"/>
                <a:gd name="T6" fmla="*/ 8 w 81"/>
                <a:gd name="T7" fmla="*/ 5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126">
                  <a:moveTo>
                    <a:pt x="8" y="53"/>
                  </a:moveTo>
                  <a:cubicBezTo>
                    <a:pt x="2" y="84"/>
                    <a:pt x="0" y="126"/>
                    <a:pt x="29" y="126"/>
                  </a:cubicBezTo>
                  <a:cubicBezTo>
                    <a:pt x="58" y="126"/>
                    <a:pt x="81" y="77"/>
                    <a:pt x="56" y="39"/>
                  </a:cubicBezTo>
                  <a:cubicBezTo>
                    <a:pt x="31" y="0"/>
                    <a:pt x="12" y="34"/>
                    <a:pt x="8" y="53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61">
              <a:extLst>
                <a:ext uri="{FF2B5EF4-FFF2-40B4-BE49-F238E27FC236}">
                  <a16:creationId xmlns:a16="http://schemas.microsoft.com/office/drawing/2014/main" id="{C78B9F0C-DFE5-4D69-9577-0944505B9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3350" y="1763713"/>
              <a:ext cx="879475" cy="660400"/>
            </a:xfrm>
            <a:custGeom>
              <a:avLst/>
              <a:gdLst>
                <a:gd name="T0" fmla="*/ 181 w 181"/>
                <a:gd name="T1" fmla="*/ 102 h 136"/>
                <a:gd name="T2" fmla="*/ 119 w 181"/>
                <a:gd name="T3" fmla="*/ 104 h 136"/>
                <a:gd name="T4" fmla="*/ 63 w 181"/>
                <a:gd name="T5" fmla="*/ 91 h 136"/>
                <a:gd name="T6" fmla="*/ 10 w 181"/>
                <a:gd name="T7" fmla="*/ 72 h 136"/>
                <a:gd name="T8" fmla="*/ 24 w 181"/>
                <a:gd name="T9" fmla="*/ 47 h 136"/>
                <a:gd name="T10" fmla="*/ 46 w 181"/>
                <a:gd name="T11" fmla="*/ 13 h 136"/>
                <a:gd name="T12" fmla="*/ 108 w 181"/>
                <a:gd name="T13" fmla="*/ 34 h 136"/>
                <a:gd name="T14" fmla="*/ 181 w 181"/>
                <a:gd name="T15" fmla="*/ 10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" h="136">
                  <a:moveTo>
                    <a:pt x="181" y="102"/>
                  </a:moveTo>
                  <a:cubicBezTo>
                    <a:pt x="181" y="136"/>
                    <a:pt x="138" y="119"/>
                    <a:pt x="119" y="104"/>
                  </a:cubicBezTo>
                  <a:cubicBezTo>
                    <a:pt x="99" y="89"/>
                    <a:pt x="98" y="91"/>
                    <a:pt x="63" y="91"/>
                  </a:cubicBezTo>
                  <a:cubicBezTo>
                    <a:pt x="28" y="91"/>
                    <a:pt x="21" y="89"/>
                    <a:pt x="10" y="72"/>
                  </a:cubicBezTo>
                  <a:cubicBezTo>
                    <a:pt x="0" y="55"/>
                    <a:pt x="1" y="44"/>
                    <a:pt x="24" y="47"/>
                  </a:cubicBezTo>
                  <a:cubicBezTo>
                    <a:pt x="48" y="51"/>
                    <a:pt x="28" y="27"/>
                    <a:pt x="46" y="13"/>
                  </a:cubicBezTo>
                  <a:cubicBezTo>
                    <a:pt x="63" y="0"/>
                    <a:pt x="84" y="4"/>
                    <a:pt x="108" y="34"/>
                  </a:cubicBezTo>
                  <a:cubicBezTo>
                    <a:pt x="132" y="64"/>
                    <a:pt x="181" y="42"/>
                    <a:pt x="181" y="10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62">
              <a:extLst>
                <a:ext uri="{FF2B5EF4-FFF2-40B4-BE49-F238E27FC236}">
                  <a16:creationId xmlns:a16="http://schemas.microsoft.com/office/drawing/2014/main" id="{B67956C7-D7BB-4194-A9B0-F02AECAFC7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9300" y="2459038"/>
              <a:ext cx="223837" cy="301625"/>
            </a:xfrm>
            <a:custGeom>
              <a:avLst/>
              <a:gdLst>
                <a:gd name="T0" fmla="*/ 41 w 46"/>
                <a:gd name="T1" fmla="*/ 37 h 62"/>
                <a:gd name="T2" fmla="*/ 15 w 46"/>
                <a:gd name="T3" fmla="*/ 59 h 62"/>
                <a:gd name="T4" fmla="*/ 5 w 46"/>
                <a:gd name="T5" fmla="*/ 26 h 62"/>
                <a:gd name="T6" fmla="*/ 31 w 46"/>
                <a:gd name="T7" fmla="*/ 3 h 62"/>
                <a:gd name="T8" fmla="*/ 41 w 46"/>
                <a:gd name="T9" fmla="*/ 3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62">
                  <a:moveTo>
                    <a:pt x="41" y="37"/>
                  </a:moveTo>
                  <a:cubicBezTo>
                    <a:pt x="36" y="52"/>
                    <a:pt x="25" y="62"/>
                    <a:pt x="15" y="59"/>
                  </a:cubicBezTo>
                  <a:cubicBezTo>
                    <a:pt x="5" y="56"/>
                    <a:pt x="0" y="42"/>
                    <a:pt x="5" y="26"/>
                  </a:cubicBezTo>
                  <a:cubicBezTo>
                    <a:pt x="9" y="11"/>
                    <a:pt x="21" y="0"/>
                    <a:pt x="31" y="3"/>
                  </a:cubicBezTo>
                  <a:cubicBezTo>
                    <a:pt x="41" y="6"/>
                    <a:pt x="46" y="21"/>
                    <a:pt x="41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63">
              <a:extLst>
                <a:ext uri="{FF2B5EF4-FFF2-40B4-BE49-F238E27FC236}">
                  <a16:creationId xmlns:a16="http://schemas.microsoft.com/office/drawing/2014/main" id="{1AEC2FB9-50E0-4559-89B1-03494B832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3863" y="1997076"/>
              <a:ext cx="558800" cy="827088"/>
            </a:xfrm>
            <a:custGeom>
              <a:avLst/>
              <a:gdLst>
                <a:gd name="T0" fmla="*/ 28 w 115"/>
                <a:gd name="T1" fmla="*/ 170 h 170"/>
                <a:gd name="T2" fmla="*/ 1 w 115"/>
                <a:gd name="T3" fmla="*/ 165 h 170"/>
                <a:gd name="T4" fmla="*/ 0 w 115"/>
                <a:gd name="T5" fmla="*/ 163 h 170"/>
                <a:gd name="T6" fmla="*/ 2 w 115"/>
                <a:gd name="T7" fmla="*/ 162 h 170"/>
                <a:gd name="T8" fmla="*/ 53 w 115"/>
                <a:gd name="T9" fmla="*/ 162 h 170"/>
                <a:gd name="T10" fmla="*/ 88 w 115"/>
                <a:gd name="T11" fmla="*/ 127 h 170"/>
                <a:gd name="T12" fmla="*/ 98 w 115"/>
                <a:gd name="T13" fmla="*/ 24 h 170"/>
                <a:gd name="T14" fmla="*/ 70 w 115"/>
                <a:gd name="T15" fmla="*/ 3 h 170"/>
                <a:gd name="T16" fmla="*/ 69 w 115"/>
                <a:gd name="T17" fmla="*/ 1 h 170"/>
                <a:gd name="T18" fmla="*/ 71 w 115"/>
                <a:gd name="T19" fmla="*/ 0 h 170"/>
                <a:gd name="T20" fmla="*/ 101 w 115"/>
                <a:gd name="T21" fmla="*/ 22 h 170"/>
                <a:gd name="T22" fmla="*/ 91 w 115"/>
                <a:gd name="T23" fmla="*/ 128 h 170"/>
                <a:gd name="T24" fmla="*/ 54 w 115"/>
                <a:gd name="T25" fmla="*/ 165 h 170"/>
                <a:gd name="T26" fmla="*/ 28 w 115"/>
                <a:gd name="T2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5" h="170">
                  <a:moveTo>
                    <a:pt x="28" y="170"/>
                  </a:moveTo>
                  <a:cubicBezTo>
                    <a:pt x="19" y="170"/>
                    <a:pt x="10" y="169"/>
                    <a:pt x="1" y="165"/>
                  </a:cubicBezTo>
                  <a:cubicBezTo>
                    <a:pt x="0" y="165"/>
                    <a:pt x="0" y="164"/>
                    <a:pt x="0" y="163"/>
                  </a:cubicBezTo>
                  <a:cubicBezTo>
                    <a:pt x="0" y="162"/>
                    <a:pt x="1" y="162"/>
                    <a:pt x="2" y="162"/>
                  </a:cubicBezTo>
                  <a:cubicBezTo>
                    <a:pt x="18" y="169"/>
                    <a:pt x="37" y="169"/>
                    <a:pt x="53" y="162"/>
                  </a:cubicBezTo>
                  <a:cubicBezTo>
                    <a:pt x="69" y="156"/>
                    <a:pt x="81" y="143"/>
                    <a:pt x="88" y="127"/>
                  </a:cubicBezTo>
                  <a:cubicBezTo>
                    <a:pt x="100" y="93"/>
                    <a:pt x="112" y="50"/>
                    <a:pt x="98" y="24"/>
                  </a:cubicBezTo>
                  <a:cubicBezTo>
                    <a:pt x="93" y="13"/>
                    <a:pt x="83" y="6"/>
                    <a:pt x="70" y="3"/>
                  </a:cubicBezTo>
                  <a:cubicBezTo>
                    <a:pt x="70" y="3"/>
                    <a:pt x="69" y="2"/>
                    <a:pt x="69" y="1"/>
                  </a:cubicBezTo>
                  <a:cubicBezTo>
                    <a:pt x="70" y="0"/>
                    <a:pt x="70" y="0"/>
                    <a:pt x="71" y="0"/>
                  </a:cubicBezTo>
                  <a:cubicBezTo>
                    <a:pt x="85" y="4"/>
                    <a:pt x="95" y="11"/>
                    <a:pt x="101" y="22"/>
                  </a:cubicBezTo>
                  <a:cubicBezTo>
                    <a:pt x="115" y="50"/>
                    <a:pt x="103" y="93"/>
                    <a:pt x="91" y="128"/>
                  </a:cubicBezTo>
                  <a:cubicBezTo>
                    <a:pt x="84" y="145"/>
                    <a:pt x="71" y="158"/>
                    <a:pt x="54" y="165"/>
                  </a:cubicBezTo>
                  <a:cubicBezTo>
                    <a:pt x="46" y="169"/>
                    <a:pt x="37" y="170"/>
                    <a:pt x="28" y="17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64">
              <a:extLst>
                <a:ext uri="{FF2B5EF4-FFF2-40B4-BE49-F238E27FC236}">
                  <a16:creationId xmlns:a16="http://schemas.microsoft.com/office/drawing/2014/main" id="{B63D362E-46F6-41D1-8205-4C8A194DDD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977563" y="2513013"/>
              <a:ext cx="141287" cy="217488"/>
            </a:xfrm>
            <a:custGeom>
              <a:avLst/>
              <a:gdLst>
                <a:gd name="T0" fmla="*/ 14 w 29"/>
                <a:gd name="T1" fmla="*/ 2 h 45"/>
                <a:gd name="T2" fmla="*/ 2 w 29"/>
                <a:gd name="T3" fmla="*/ 19 h 45"/>
                <a:gd name="T4" fmla="*/ 1 w 29"/>
                <a:gd name="T5" fmla="*/ 33 h 45"/>
                <a:gd name="T6" fmla="*/ 7 w 29"/>
                <a:gd name="T7" fmla="*/ 21 h 45"/>
                <a:gd name="T8" fmla="*/ 14 w 29"/>
                <a:gd name="T9" fmla="*/ 2 h 45"/>
                <a:gd name="T10" fmla="*/ 18 w 29"/>
                <a:gd name="T11" fmla="*/ 0 h 45"/>
                <a:gd name="T12" fmla="*/ 17 w 29"/>
                <a:gd name="T13" fmla="*/ 0 h 45"/>
                <a:gd name="T14" fmla="*/ 10 w 29"/>
                <a:gd name="T15" fmla="*/ 22 h 45"/>
                <a:gd name="T16" fmla="*/ 1 w 29"/>
                <a:gd name="T17" fmla="*/ 37 h 45"/>
                <a:gd name="T18" fmla="*/ 7 w 29"/>
                <a:gd name="T19" fmla="*/ 44 h 45"/>
                <a:gd name="T20" fmla="*/ 9 w 29"/>
                <a:gd name="T21" fmla="*/ 45 h 45"/>
                <a:gd name="T22" fmla="*/ 26 w 29"/>
                <a:gd name="T23" fmla="*/ 26 h 45"/>
                <a:gd name="T24" fmla="*/ 20 w 29"/>
                <a:gd name="T25" fmla="*/ 0 h 45"/>
                <a:gd name="T26" fmla="*/ 18 w 29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5">
                  <a:moveTo>
                    <a:pt x="14" y="2"/>
                  </a:moveTo>
                  <a:cubicBezTo>
                    <a:pt x="9" y="4"/>
                    <a:pt x="4" y="11"/>
                    <a:pt x="2" y="19"/>
                  </a:cubicBezTo>
                  <a:cubicBezTo>
                    <a:pt x="0" y="24"/>
                    <a:pt x="0" y="29"/>
                    <a:pt x="1" y="33"/>
                  </a:cubicBezTo>
                  <a:cubicBezTo>
                    <a:pt x="3" y="30"/>
                    <a:pt x="5" y="26"/>
                    <a:pt x="7" y="21"/>
                  </a:cubicBezTo>
                  <a:cubicBezTo>
                    <a:pt x="9" y="15"/>
                    <a:pt x="12" y="8"/>
                    <a:pt x="14" y="2"/>
                  </a:cubicBezTo>
                  <a:moveTo>
                    <a:pt x="18" y="0"/>
                  </a:moveTo>
                  <a:cubicBezTo>
                    <a:pt x="18" y="0"/>
                    <a:pt x="18" y="0"/>
                    <a:pt x="17" y="0"/>
                  </a:cubicBezTo>
                  <a:cubicBezTo>
                    <a:pt x="15" y="8"/>
                    <a:pt x="12" y="15"/>
                    <a:pt x="10" y="22"/>
                  </a:cubicBezTo>
                  <a:cubicBezTo>
                    <a:pt x="8" y="28"/>
                    <a:pt x="5" y="33"/>
                    <a:pt x="1" y="37"/>
                  </a:cubicBezTo>
                  <a:cubicBezTo>
                    <a:pt x="3" y="41"/>
                    <a:pt x="5" y="44"/>
                    <a:pt x="7" y="44"/>
                  </a:cubicBezTo>
                  <a:cubicBezTo>
                    <a:pt x="8" y="45"/>
                    <a:pt x="9" y="45"/>
                    <a:pt x="9" y="45"/>
                  </a:cubicBezTo>
                  <a:cubicBezTo>
                    <a:pt x="15" y="45"/>
                    <a:pt x="22" y="37"/>
                    <a:pt x="26" y="26"/>
                  </a:cubicBezTo>
                  <a:cubicBezTo>
                    <a:pt x="29" y="14"/>
                    <a:pt x="27" y="2"/>
                    <a:pt x="20" y="0"/>
                  </a:cubicBezTo>
                  <a:cubicBezTo>
                    <a:pt x="20" y="0"/>
                    <a:pt x="19" y="0"/>
                    <a:pt x="18" y="0"/>
                  </a:cubicBezTo>
                </a:path>
              </a:pathLst>
            </a:custGeom>
            <a:solidFill>
              <a:srgbClr val="8C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65">
              <a:extLst>
                <a:ext uri="{FF2B5EF4-FFF2-40B4-BE49-F238E27FC236}">
                  <a16:creationId xmlns:a16="http://schemas.microsoft.com/office/drawing/2014/main" id="{1C88712F-9A83-4E1C-B664-F464476FD5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82325" y="2513013"/>
              <a:ext cx="77787" cy="179388"/>
            </a:xfrm>
            <a:custGeom>
              <a:avLst/>
              <a:gdLst>
                <a:gd name="T0" fmla="*/ 16 w 16"/>
                <a:gd name="T1" fmla="*/ 0 h 37"/>
                <a:gd name="T2" fmla="*/ 13 w 16"/>
                <a:gd name="T3" fmla="*/ 2 h 37"/>
                <a:gd name="T4" fmla="*/ 6 w 16"/>
                <a:gd name="T5" fmla="*/ 21 h 37"/>
                <a:gd name="T6" fmla="*/ 0 w 16"/>
                <a:gd name="T7" fmla="*/ 33 h 37"/>
                <a:gd name="T8" fmla="*/ 0 w 16"/>
                <a:gd name="T9" fmla="*/ 37 h 37"/>
                <a:gd name="T10" fmla="*/ 9 w 16"/>
                <a:gd name="T11" fmla="*/ 22 h 37"/>
                <a:gd name="T12" fmla="*/ 16 w 16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7">
                  <a:moveTo>
                    <a:pt x="16" y="0"/>
                  </a:moveTo>
                  <a:cubicBezTo>
                    <a:pt x="15" y="0"/>
                    <a:pt x="14" y="1"/>
                    <a:pt x="13" y="2"/>
                  </a:cubicBezTo>
                  <a:cubicBezTo>
                    <a:pt x="11" y="8"/>
                    <a:pt x="8" y="15"/>
                    <a:pt x="6" y="21"/>
                  </a:cubicBezTo>
                  <a:cubicBezTo>
                    <a:pt x="4" y="26"/>
                    <a:pt x="2" y="30"/>
                    <a:pt x="0" y="33"/>
                  </a:cubicBezTo>
                  <a:cubicBezTo>
                    <a:pt x="0" y="35"/>
                    <a:pt x="0" y="36"/>
                    <a:pt x="0" y="37"/>
                  </a:cubicBezTo>
                  <a:cubicBezTo>
                    <a:pt x="4" y="33"/>
                    <a:pt x="7" y="28"/>
                    <a:pt x="9" y="22"/>
                  </a:cubicBezTo>
                  <a:cubicBezTo>
                    <a:pt x="11" y="15"/>
                    <a:pt x="14" y="8"/>
                    <a:pt x="16" y="0"/>
                  </a:cubicBezTo>
                </a:path>
              </a:pathLst>
            </a:custGeom>
            <a:solidFill>
              <a:srgbClr val="8C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66">
              <a:extLst>
                <a:ext uri="{FF2B5EF4-FFF2-40B4-BE49-F238E27FC236}">
                  <a16:creationId xmlns:a16="http://schemas.microsoft.com/office/drawing/2014/main" id="{37926CB9-DFCB-4F4A-AACA-9C30CAA63F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1313" y="2751138"/>
              <a:ext cx="131762" cy="73025"/>
            </a:xfrm>
            <a:custGeom>
              <a:avLst/>
              <a:gdLst>
                <a:gd name="T0" fmla="*/ 20 w 27"/>
                <a:gd name="T1" fmla="*/ 14 h 15"/>
                <a:gd name="T2" fmla="*/ 4 w 27"/>
                <a:gd name="T3" fmla="*/ 11 h 15"/>
                <a:gd name="T4" fmla="*/ 0 w 27"/>
                <a:gd name="T5" fmla="*/ 5 h 15"/>
                <a:gd name="T6" fmla="*/ 1 w 27"/>
                <a:gd name="T7" fmla="*/ 4 h 15"/>
                <a:gd name="T8" fmla="*/ 7 w 27"/>
                <a:gd name="T9" fmla="*/ 0 h 15"/>
                <a:gd name="T10" fmla="*/ 22 w 27"/>
                <a:gd name="T11" fmla="*/ 3 h 15"/>
                <a:gd name="T12" fmla="*/ 26 w 27"/>
                <a:gd name="T13" fmla="*/ 9 h 15"/>
                <a:gd name="T14" fmla="*/ 26 w 27"/>
                <a:gd name="T15" fmla="*/ 10 h 15"/>
                <a:gd name="T16" fmla="*/ 20 w 27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15">
                  <a:moveTo>
                    <a:pt x="20" y="14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1"/>
                    <a:pt x="4" y="0"/>
                    <a:pt x="7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4"/>
                    <a:pt x="27" y="6"/>
                    <a:pt x="26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3"/>
                    <a:pt x="23" y="15"/>
                    <a:pt x="20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67">
              <a:extLst>
                <a:ext uri="{FF2B5EF4-FFF2-40B4-BE49-F238E27FC236}">
                  <a16:creationId xmlns:a16="http://schemas.microsoft.com/office/drawing/2014/main" id="{E0A97423-033E-4E96-82F8-44E1D5A6E7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23525" y="2439988"/>
              <a:ext cx="87312" cy="146050"/>
            </a:xfrm>
            <a:custGeom>
              <a:avLst/>
              <a:gdLst>
                <a:gd name="T0" fmla="*/ 18 w 18"/>
                <a:gd name="T1" fmla="*/ 0 h 30"/>
                <a:gd name="T2" fmla="*/ 0 w 18"/>
                <a:gd name="T3" fmla="*/ 25 h 30"/>
                <a:gd name="T4" fmla="*/ 14 w 18"/>
                <a:gd name="T5" fmla="*/ 29 h 30"/>
                <a:gd name="T6" fmla="*/ 18 w 18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8" y="0"/>
                  </a:moveTo>
                  <a:cubicBezTo>
                    <a:pt x="18" y="0"/>
                    <a:pt x="8" y="17"/>
                    <a:pt x="0" y="25"/>
                  </a:cubicBezTo>
                  <a:cubicBezTo>
                    <a:pt x="4" y="30"/>
                    <a:pt x="14" y="29"/>
                    <a:pt x="14" y="29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68">
              <a:extLst>
                <a:ext uri="{FF2B5EF4-FFF2-40B4-BE49-F238E27FC236}">
                  <a16:creationId xmlns:a16="http://schemas.microsoft.com/office/drawing/2014/main" id="{7779A386-46A3-4144-8B58-8438BBC647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0525" y="2643188"/>
              <a:ext cx="125412" cy="53975"/>
            </a:xfrm>
            <a:custGeom>
              <a:avLst/>
              <a:gdLst>
                <a:gd name="T0" fmla="*/ 1 w 26"/>
                <a:gd name="T1" fmla="*/ 9 h 11"/>
                <a:gd name="T2" fmla="*/ 1 w 26"/>
                <a:gd name="T3" fmla="*/ 9 h 11"/>
                <a:gd name="T4" fmla="*/ 26 w 26"/>
                <a:gd name="T5" fmla="*/ 1 h 11"/>
                <a:gd name="T6" fmla="*/ 26 w 26"/>
                <a:gd name="T7" fmla="*/ 0 h 11"/>
                <a:gd name="T8" fmla="*/ 25 w 26"/>
                <a:gd name="T9" fmla="*/ 0 h 11"/>
                <a:gd name="T10" fmla="*/ 1 w 26"/>
                <a:gd name="T11" fmla="*/ 7 h 11"/>
                <a:gd name="T12" fmla="*/ 0 w 26"/>
                <a:gd name="T13" fmla="*/ 8 h 11"/>
                <a:gd name="T14" fmla="*/ 1 w 26"/>
                <a:gd name="T15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1">
                  <a:moveTo>
                    <a:pt x="1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5" y="11"/>
                    <a:pt x="26" y="2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14" y="9"/>
                    <a:pt x="1" y="7"/>
                  </a:cubicBezTo>
                  <a:cubicBezTo>
                    <a:pt x="1" y="7"/>
                    <a:pt x="0" y="8"/>
                    <a:pt x="0" y="8"/>
                  </a:cubicBezTo>
                  <a:lnTo>
                    <a:pt x="1" y="9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69">
              <a:extLst>
                <a:ext uri="{FF2B5EF4-FFF2-40B4-BE49-F238E27FC236}">
                  <a16:creationId xmlns:a16="http://schemas.microsoft.com/office/drawing/2014/main" id="{89011A44-F3B8-4BA2-9022-1ED524C885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7050" y="2279651"/>
              <a:ext cx="101600" cy="68263"/>
            </a:xfrm>
            <a:custGeom>
              <a:avLst/>
              <a:gdLst>
                <a:gd name="T0" fmla="*/ 18 w 21"/>
                <a:gd name="T1" fmla="*/ 13 h 14"/>
                <a:gd name="T2" fmla="*/ 20 w 21"/>
                <a:gd name="T3" fmla="*/ 13 h 14"/>
                <a:gd name="T4" fmla="*/ 20 w 21"/>
                <a:gd name="T5" fmla="*/ 11 h 14"/>
                <a:gd name="T6" fmla="*/ 2 w 21"/>
                <a:gd name="T7" fmla="*/ 0 h 14"/>
                <a:gd name="T8" fmla="*/ 0 w 21"/>
                <a:gd name="T9" fmla="*/ 1 h 14"/>
                <a:gd name="T10" fmla="*/ 2 w 21"/>
                <a:gd name="T11" fmla="*/ 3 h 14"/>
                <a:gd name="T12" fmla="*/ 18 w 21"/>
                <a:gd name="T1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4">
                  <a:moveTo>
                    <a:pt x="18" y="13"/>
                  </a:moveTo>
                  <a:cubicBezTo>
                    <a:pt x="19" y="14"/>
                    <a:pt x="19" y="14"/>
                    <a:pt x="20" y="13"/>
                  </a:cubicBezTo>
                  <a:cubicBezTo>
                    <a:pt x="20" y="13"/>
                    <a:pt x="21" y="12"/>
                    <a:pt x="20" y="11"/>
                  </a:cubicBezTo>
                  <a:cubicBezTo>
                    <a:pt x="13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3"/>
                    <a:pt x="12" y="3"/>
                    <a:pt x="18" y="1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0">
              <a:extLst>
                <a:ext uri="{FF2B5EF4-FFF2-40B4-BE49-F238E27FC236}">
                  <a16:creationId xmlns:a16="http://schemas.microsoft.com/office/drawing/2014/main" id="{7D83C5CF-75EE-46CB-9831-DC1799FE0F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4025" y="2400301"/>
              <a:ext cx="52387" cy="77788"/>
            </a:xfrm>
            <a:custGeom>
              <a:avLst/>
              <a:gdLst>
                <a:gd name="T0" fmla="*/ 10 w 11"/>
                <a:gd name="T1" fmla="*/ 9 h 16"/>
                <a:gd name="T2" fmla="*/ 4 w 11"/>
                <a:gd name="T3" fmla="*/ 16 h 16"/>
                <a:gd name="T4" fmla="*/ 1 w 11"/>
                <a:gd name="T5" fmla="*/ 7 h 16"/>
                <a:gd name="T6" fmla="*/ 7 w 11"/>
                <a:gd name="T7" fmla="*/ 1 h 16"/>
                <a:gd name="T8" fmla="*/ 10 w 11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6">
                  <a:moveTo>
                    <a:pt x="10" y="9"/>
                  </a:moveTo>
                  <a:cubicBezTo>
                    <a:pt x="10" y="13"/>
                    <a:pt x="7" y="16"/>
                    <a:pt x="4" y="16"/>
                  </a:cubicBezTo>
                  <a:cubicBezTo>
                    <a:pt x="2" y="15"/>
                    <a:pt x="0" y="11"/>
                    <a:pt x="1" y="7"/>
                  </a:cubicBezTo>
                  <a:cubicBezTo>
                    <a:pt x="1" y="3"/>
                    <a:pt x="4" y="0"/>
                    <a:pt x="7" y="1"/>
                  </a:cubicBezTo>
                  <a:cubicBezTo>
                    <a:pt x="9" y="1"/>
                    <a:pt x="11" y="5"/>
                    <a:pt x="10" y="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1">
              <a:extLst>
                <a:ext uri="{FF2B5EF4-FFF2-40B4-BE49-F238E27FC236}">
                  <a16:creationId xmlns:a16="http://schemas.microsoft.com/office/drawing/2014/main" id="{01607476-FFB7-4E92-82C4-68615F298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85425" y="2362201"/>
              <a:ext cx="52387" cy="77788"/>
            </a:xfrm>
            <a:custGeom>
              <a:avLst/>
              <a:gdLst>
                <a:gd name="T0" fmla="*/ 11 w 11"/>
                <a:gd name="T1" fmla="*/ 9 h 16"/>
                <a:gd name="T2" fmla="*/ 5 w 11"/>
                <a:gd name="T3" fmla="*/ 16 h 16"/>
                <a:gd name="T4" fmla="*/ 1 w 11"/>
                <a:gd name="T5" fmla="*/ 7 h 16"/>
                <a:gd name="T6" fmla="*/ 7 w 11"/>
                <a:gd name="T7" fmla="*/ 1 h 16"/>
                <a:gd name="T8" fmla="*/ 11 w 11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6">
                  <a:moveTo>
                    <a:pt x="11" y="9"/>
                  </a:moveTo>
                  <a:cubicBezTo>
                    <a:pt x="10" y="13"/>
                    <a:pt x="7" y="16"/>
                    <a:pt x="5" y="16"/>
                  </a:cubicBezTo>
                  <a:cubicBezTo>
                    <a:pt x="2" y="15"/>
                    <a:pt x="0" y="11"/>
                    <a:pt x="1" y="7"/>
                  </a:cubicBezTo>
                  <a:cubicBezTo>
                    <a:pt x="2" y="3"/>
                    <a:pt x="4" y="0"/>
                    <a:pt x="7" y="1"/>
                  </a:cubicBezTo>
                  <a:cubicBezTo>
                    <a:pt x="10" y="1"/>
                    <a:pt x="11" y="5"/>
                    <a:pt x="11" y="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2">
              <a:extLst>
                <a:ext uri="{FF2B5EF4-FFF2-40B4-BE49-F238E27FC236}">
                  <a16:creationId xmlns:a16="http://schemas.microsoft.com/office/drawing/2014/main" id="{050C23B2-7306-4081-9C9B-E885BBC89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80663" y="2347913"/>
              <a:ext cx="42862" cy="38100"/>
            </a:xfrm>
            <a:custGeom>
              <a:avLst/>
              <a:gdLst>
                <a:gd name="T0" fmla="*/ 9 w 9"/>
                <a:gd name="T1" fmla="*/ 4 h 8"/>
                <a:gd name="T2" fmla="*/ 0 w 9"/>
                <a:gd name="T3" fmla="*/ 0 h 8"/>
                <a:gd name="T4" fmla="*/ 9 w 9"/>
                <a:gd name="T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8">
                  <a:moveTo>
                    <a:pt x="9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" y="8"/>
                    <a:pt x="9" y="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73">
              <a:extLst>
                <a:ext uri="{FF2B5EF4-FFF2-40B4-BE49-F238E27FC236}">
                  <a16:creationId xmlns:a16="http://schemas.microsoft.com/office/drawing/2014/main" id="{6D52AAA8-5354-4108-8AD0-C6AB576747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4500" y="2381251"/>
              <a:ext cx="47625" cy="42863"/>
            </a:xfrm>
            <a:custGeom>
              <a:avLst/>
              <a:gdLst>
                <a:gd name="T0" fmla="*/ 10 w 10"/>
                <a:gd name="T1" fmla="*/ 5 h 9"/>
                <a:gd name="T2" fmla="*/ 0 w 10"/>
                <a:gd name="T3" fmla="*/ 0 h 9"/>
                <a:gd name="T4" fmla="*/ 10 w 10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10" y="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" y="9"/>
                    <a:pt x="10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4">
              <a:extLst>
                <a:ext uri="{FF2B5EF4-FFF2-40B4-BE49-F238E27FC236}">
                  <a16:creationId xmlns:a16="http://schemas.microsoft.com/office/drawing/2014/main" id="{61A507F0-E3BE-47DB-B752-1375B397B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5263" y="2216151"/>
              <a:ext cx="112712" cy="53975"/>
            </a:xfrm>
            <a:custGeom>
              <a:avLst/>
              <a:gdLst>
                <a:gd name="T0" fmla="*/ 1 w 23"/>
                <a:gd name="T1" fmla="*/ 11 h 11"/>
                <a:gd name="T2" fmla="*/ 2 w 23"/>
                <a:gd name="T3" fmla="*/ 11 h 11"/>
                <a:gd name="T4" fmla="*/ 21 w 23"/>
                <a:gd name="T5" fmla="*/ 7 h 11"/>
                <a:gd name="T6" fmla="*/ 23 w 23"/>
                <a:gd name="T7" fmla="*/ 6 h 11"/>
                <a:gd name="T8" fmla="*/ 22 w 23"/>
                <a:gd name="T9" fmla="*/ 4 h 11"/>
                <a:gd name="T10" fmla="*/ 1 w 23"/>
                <a:gd name="T11" fmla="*/ 8 h 11"/>
                <a:gd name="T12" fmla="*/ 0 w 23"/>
                <a:gd name="T13" fmla="*/ 11 h 11"/>
                <a:gd name="T14" fmla="*/ 1 w 23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1">
                  <a:moveTo>
                    <a:pt x="1" y="11"/>
                  </a:moveTo>
                  <a:cubicBezTo>
                    <a:pt x="1" y="11"/>
                    <a:pt x="2" y="11"/>
                    <a:pt x="2" y="11"/>
                  </a:cubicBezTo>
                  <a:cubicBezTo>
                    <a:pt x="11" y="4"/>
                    <a:pt x="20" y="7"/>
                    <a:pt x="21" y="7"/>
                  </a:cubicBezTo>
                  <a:cubicBezTo>
                    <a:pt x="21" y="7"/>
                    <a:pt x="22" y="7"/>
                    <a:pt x="23" y="6"/>
                  </a:cubicBezTo>
                  <a:cubicBezTo>
                    <a:pt x="23" y="5"/>
                    <a:pt x="22" y="4"/>
                    <a:pt x="22" y="4"/>
                  </a:cubicBezTo>
                  <a:cubicBezTo>
                    <a:pt x="21" y="4"/>
                    <a:pt x="11" y="0"/>
                    <a:pt x="1" y="8"/>
                  </a:cubicBezTo>
                  <a:cubicBezTo>
                    <a:pt x="0" y="9"/>
                    <a:pt x="0" y="10"/>
                    <a:pt x="0" y="11"/>
                  </a:cubicBezTo>
                  <a:lnTo>
                    <a:pt x="1" y="1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5">
              <a:extLst>
                <a:ext uri="{FF2B5EF4-FFF2-40B4-BE49-F238E27FC236}">
                  <a16:creationId xmlns:a16="http://schemas.microsoft.com/office/drawing/2014/main" id="{0C9F93BB-8709-4976-879E-FC984F953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7613" y="4795838"/>
              <a:ext cx="1176337" cy="249238"/>
            </a:xfrm>
            <a:custGeom>
              <a:avLst/>
              <a:gdLst>
                <a:gd name="T0" fmla="*/ 1 w 242"/>
                <a:gd name="T1" fmla="*/ 51 h 51"/>
                <a:gd name="T2" fmla="*/ 9 w 242"/>
                <a:gd name="T3" fmla="*/ 0 h 51"/>
                <a:gd name="T4" fmla="*/ 218 w 242"/>
                <a:gd name="T5" fmla="*/ 0 h 51"/>
                <a:gd name="T6" fmla="*/ 242 w 242"/>
                <a:gd name="T7" fmla="*/ 51 h 51"/>
                <a:gd name="T8" fmla="*/ 1 w 242"/>
                <a:gd name="T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51">
                  <a:moveTo>
                    <a:pt x="1" y="51"/>
                  </a:moveTo>
                  <a:cubicBezTo>
                    <a:pt x="1" y="51"/>
                    <a:pt x="0" y="23"/>
                    <a:pt x="9" y="0"/>
                  </a:cubicBezTo>
                  <a:cubicBezTo>
                    <a:pt x="27" y="0"/>
                    <a:pt x="218" y="0"/>
                    <a:pt x="218" y="0"/>
                  </a:cubicBezTo>
                  <a:cubicBezTo>
                    <a:pt x="218" y="0"/>
                    <a:pt x="237" y="31"/>
                    <a:pt x="242" y="51"/>
                  </a:cubicBezTo>
                  <a:cubicBezTo>
                    <a:pt x="219" y="51"/>
                    <a:pt x="1" y="51"/>
                    <a:pt x="1" y="51"/>
                  </a:cubicBezTo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76">
              <a:extLst>
                <a:ext uri="{FF2B5EF4-FFF2-40B4-BE49-F238E27FC236}">
                  <a16:creationId xmlns:a16="http://schemas.microsoft.com/office/drawing/2014/main" id="{D5E05552-7CF2-4C33-84CF-BD911762B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7138" y="4733926"/>
              <a:ext cx="1079500" cy="111125"/>
            </a:xfrm>
            <a:custGeom>
              <a:avLst/>
              <a:gdLst>
                <a:gd name="T0" fmla="*/ 220 w 222"/>
                <a:gd name="T1" fmla="*/ 1 h 23"/>
                <a:gd name="T2" fmla="*/ 221 w 222"/>
                <a:gd name="T3" fmla="*/ 20 h 23"/>
                <a:gd name="T4" fmla="*/ 218 w 222"/>
                <a:gd name="T5" fmla="*/ 23 h 23"/>
                <a:gd name="T6" fmla="*/ 6 w 222"/>
                <a:gd name="T7" fmla="*/ 23 h 23"/>
                <a:gd name="T8" fmla="*/ 2 w 222"/>
                <a:gd name="T9" fmla="*/ 21 h 23"/>
                <a:gd name="T10" fmla="*/ 0 w 222"/>
                <a:gd name="T11" fmla="*/ 2 h 23"/>
                <a:gd name="T12" fmla="*/ 4 w 222"/>
                <a:gd name="T13" fmla="*/ 0 h 23"/>
                <a:gd name="T14" fmla="*/ 216 w 222"/>
                <a:gd name="T15" fmla="*/ 0 h 23"/>
                <a:gd name="T16" fmla="*/ 220 w 222"/>
                <a:gd name="T17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2" h="23">
                  <a:moveTo>
                    <a:pt x="220" y="1"/>
                  </a:moveTo>
                  <a:cubicBezTo>
                    <a:pt x="221" y="20"/>
                    <a:pt x="221" y="20"/>
                    <a:pt x="221" y="20"/>
                  </a:cubicBezTo>
                  <a:cubicBezTo>
                    <a:pt x="222" y="21"/>
                    <a:pt x="220" y="23"/>
                    <a:pt x="218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4" y="23"/>
                    <a:pt x="2" y="22"/>
                    <a:pt x="2" y="2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18" y="0"/>
                    <a:pt x="219" y="0"/>
                    <a:pt x="220" y="1"/>
                  </a:cubicBezTo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77">
              <a:extLst>
                <a:ext uri="{FF2B5EF4-FFF2-40B4-BE49-F238E27FC236}">
                  <a16:creationId xmlns:a16="http://schemas.microsoft.com/office/drawing/2014/main" id="{EF50FF9E-34CE-4896-BDD9-1925F9820E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7138" y="4733926"/>
              <a:ext cx="1074737" cy="111125"/>
            </a:xfrm>
            <a:custGeom>
              <a:avLst/>
              <a:gdLst>
                <a:gd name="T0" fmla="*/ 216 w 221"/>
                <a:gd name="T1" fmla="*/ 0 h 23"/>
                <a:gd name="T2" fmla="*/ 216 w 221"/>
                <a:gd name="T3" fmla="*/ 0 h 23"/>
                <a:gd name="T4" fmla="*/ 5 w 221"/>
                <a:gd name="T5" fmla="*/ 0 h 23"/>
                <a:gd name="T6" fmla="*/ 4 w 221"/>
                <a:gd name="T7" fmla="*/ 0 h 23"/>
                <a:gd name="T8" fmla="*/ 0 w 221"/>
                <a:gd name="T9" fmla="*/ 2 h 23"/>
                <a:gd name="T10" fmla="*/ 0 w 221"/>
                <a:gd name="T11" fmla="*/ 2 h 23"/>
                <a:gd name="T12" fmla="*/ 2 w 221"/>
                <a:gd name="T13" fmla="*/ 21 h 23"/>
                <a:gd name="T14" fmla="*/ 6 w 221"/>
                <a:gd name="T15" fmla="*/ 23 h 23"/>
                <a:gd name="T16" fmla="*/ 218 w 221"/>
                <a:gd name="T17" fmla="*/ 23 h 23"/>
                <a:gd name="T18" fmla="*/ 221 w 221"/>
                <a:gd name="T19" fmla="*/ 21 h 23"/>
                <a:gd name="T20" fmla="*/ 221 w 221"/>
                <a:gd name="T21" fmla="*/ 20 h 23"/>
                <a:gd name="T22" fmla="*/ 220 w 221"/>
                <a:gd name="T23" fmla="*/ 1 h 23"/>
                <a:gd name="T24" fmla="*/ 216 w 221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1" h="23">
                  <a:moveTo>
                    <a:pt x="216" y="0"/>
                  </a:moveTo>
                  <a:cubicBezTo>
                    <a:pt x="216" y="0"/>
                    <a:pt x="216" y="0"/>
                    <a:pt x="21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2"/>
                    <a:pt x="4" y="23"/>
                    <a:pt x="6" y="23"/>
                  </a:cubicBezTo>
                  <a:cubicBezTo>
                    <a:pt x="218" y="23"/>
                    <a:pt x="218" y="23"/>
                    <a:pt x="218" y="23"/>
                  </a:cubicBezTo>
                  <a:cubicBezTo>
                    <a:pt x="220" y="23"/>
                    <a:pt x="221" y="22"/>
                    <a:pt x="221" y="21"/>
                  </a:cubicBezTo>
                  <a:cubicBezTo>
                    <a:pt x="221" y="20"/>
                    <a:pt x="221" y="20"/>
                    <a:pt x="221" y="20"/>
                  </a:cubicBezTo>
                  <a:cubicBezTo>
                    <a:pt x="220" y="1"/>
                    <a:pt x="220" y="1"/>
                    <a:pt x="220" y="1"/>
                  </a:cubicBezTo>
                  <a:cubicBezTo>
                    <a:pt x="219" y="0"/>
                    <a:pt x="218" y="0"/>
                    <a:pt x="216" y="0"/>
                  </a:cubicBezTo>
                </a:path>
              </a:pathLst>
            </a:custGeom>
            <a:solidFill>
              <a:srgbClr val="78A1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78">
              <a:extLst>
                <a:ext uri="{FF2B5EF4-FFF2-40B4-BE49-F238E27FC236}">
                  <a16:creationId xmlns:a16="http://schemas.microsoft.com/office/drawing/2014/main" id="{EA187C6E-F0E2-4355-B8E1-3F4A2A1A60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2013" y="4724401"/>
              <a:ext cx="63500" cy="130175"/>
            </a:xfrm>
            <a:custGeom>
              <a:avLst/>
              <a:gdLst>
                <a:gd name="T0" fmla="*/ 5 w 13"/>
                <a:gd name="T1" fmla="*/ 27 h 27"/>
                <a:gd name="T2" fmla="*/ 11 w 13"/>
                <a:gd name="T3" fmla="*/ 27 h 27"/>
                <a:gd name="T4" fmla="*/ 13 w 13"/>
                <a:gd name="T5" fmla="*/ 26 h 27"/>
                <a:gd name="T6" fmla="*/ 10 w 13"/>
                <a:gd name="T7" fmla="*/ 1 h 27"/>
                <a:gd name="T8" fmla="*/ 8 w 13"/>
                <a:gd name="T9" fmla="*/ 0 h 27"/>
                <a:gd name="T10" fmla="*/ 2 w 13"/>
                <a:gd name="T11" fmla="*/ 0 h 27"/>
                <a:gd name="T12" fmla="*/ 0 w 13"/>
                <a:gd name="T13" fmla="*/ 1 h 27"/>
                <a:gd name="T14" fmla="*/ 3 w 13"/>
                <a:gd name="T15" fmla="*/ 26 h 27"/>
                <a:gd name="T16" fmla="*/ 5 w 13"/>
                <a:gd name="T1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7">
                  <a:moveTo>
                    <a:pt x="5" y="27"/>
                  </a:moveTo>
                  <a:cubicBezTo>
                    <a:pt x="11" y="27"/>
                    <a:pt x="11" y="27"/>
                    <a:pt x="11" y="27"/>
                  </a:cubicBezTo>
                  <a:cubicBezTo>
                    <a:pt x="12" y="27"/>
                    <a:pt x="13" y="26"/>
                    <a:pt x="13" y="26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6"/>
                    <a:pt x="4" y="27"/>
                    <a:pt x="5" y="27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79">
              <a:extLst>
                <a:ext uri="{FF2B5EF4-FFF2-40B4-BE49-F238E27FC236}">
                  <a16:creationId xmlns:a16="http://schemas.microsoft.com/office/drawing/2014/main" id="{ACFA4A27-2179-426F-823C-CCDC307D3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9688" y="4724401"/>
              <a:ext cx="63500" cy="130175"/>
            </a:xfrm>
            <a:custGeom>
              <a:avLst/>
              <a:gdLst>
                <a:gd name="T0" fmla="*/ 5 w 13"/>
                <a:gd name="T1" fmla="*/ 27 h 27"/>
                <a:gd name="T2" fmla="*/ 11 w 13"/>
                <a:gd name="T3" fmla="*/ 27 h 27"/>
                <a:gd name="T4" fmla="*/ 12 w 13"/>
                <a:gd name="T5" fmla="*/ 26 h 27"/>
                <a:gd name="T6" fmla="*/ 10 w 13"/>
                <a:gd name="T7" fmla="*/ 1 h 27"/>
                <a:gd name="T8" fmla="*/ 8 w 13"/>
                <a:gd name="T9" fmla="*/ 0 h 27"/>
                <a:gd name="T10" fmla="*/ 2 w 13"/>
                <a:gd name="T11" fmla="*/ 0 h 27"/>
                <a:gd name="T12" fmla="*/ 0 w 13"/>
                <a:gd name="T13" fmla="*/ 1 h 27"/>
                <a:gd name="T14" fmla="*/ 3 w 13"/>
                <a:gd name="T15" fmla="*/ 26 h 27"/>
                <a:gd name="T16" fmla="*/ 5 w 13"/>
                <a:gd name="T1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7">
                  <a:moveTo>
                    <a:pt x="5" y="27"/>
                  </a:moveTo>
                  <a:cubicBezTo>
                    <a:pt x="11" y="27"/>
                    <a:pt x="11" y="27"/>
                    <a:pt x="11" y="27"/>
                  </a:cubicBezTo>
                  <a:cubicBezTo>
                    <a:pt x="12" y="27"/>
                    <a:pt x="13" y="26"/>
                    <a:pt x="12" y="26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6"/>
                    <a:pt x="4" y="27"/>
                    <a:pt x="5" y="27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0">
              <a:extLst>
                <a:ext uri="{FF2B5EF4-FFF2-40B4-BE49-F238E27FC236}">
                  <a16:creationId xmlns:a16="http://schemas.microsoft.com/office/drawing/2014/main" id="{E2A1614F-4D0B-491D-938E-FD57D179A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4025" y="4724401"/>
              <a:ext cx="57150" cy="130175"/>
            </a:xfrm>
            <a:custGeom>
              <a:avLst/>
              <a:gdLst>
                <a:gd name="T0" fmla="*/ 4 w 12"/>
                <a:gd name="T1" fmla="*/ 27 h 27"/>
                <a:gd name="T2" fmla="*/ 10 w 12"/>
                <a:gd name="T3" fmla="*/ 27 h 27"/>
                <a:gd name="T4" fmla="*/ 12 w 12"/>
                <a:gd name="T5" fmla="*/ 26 h 27"/>
                <a:gd name="T6" fmla="*/ 9 w 12"/>
                <a:gd name="T7" fmla="*/ 1 h 27"/>
                <a:gd name="T8" fmla="*/ 7 w 12"/>
                <a:gd name="T9" fmla="*/ 0 h 27"/>
                <a:gd name="T10" fmla="*/ 2 w 12"/>
                <a:gd name="T11" fmla="*/ 0 h 27"/>
                <a:gd name="T12" fmla="*/ 0 w 12"/>
                <a:gd name="T13" fmla="*/ 1 h 27"/>
                <a:gd name="T14" fmla="*/ 2 w 12"/>
                <a:gd name="T15" fmla="*/ 26 h 27"/>
                <a:gd name="T16" fmla="*/ 4 w 12"/>
                <a:gd name="T1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7">
                  <a:moveTo>
                    <a:pt x="4" y="27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11" y="27"/>
                    <a:pt x="12" y="26"/>
                    <a:pt x="12" y="26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0"/>
                    <a:pt x="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26"/>
                    <a:pt x="3" y="27"/>
                    <a:pt x="4" y="27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81">
              <a:extLst>
                <a:ext uri="{FF2B5EF4-FFF2-40B4-BE49-F238E27FC236}">
                  <a16:creationId xmlns:a16="http://schemas.microsoft.com/office/drawing/2014/main" id="{278A8CF0-319E-4BAD-8534-311888A118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7113" y="3567113"/>
              <a:ext cx="831850" cy="1001713"/>
            </a:xfrm>
            <a:custGeom>
              <a:avLst/>
              <a:gdLst>
                <a:gd name="T0" fmla="*/ 51 w 171"/>
                <a:gd name="T1" fmla="*/ 0 h 206"/>
                <a:gd name="T2" fmla="*/ 78 w 171"/>
                <a:gd name="T3" fmla="*/ 90 h 206"/>
                <a:gd name="T4" fmla="*/ 91 w 171"/>
                <a:gd name="T5" fmla="*/ 135 h 206"/>
                <a:gd name="T6" fmla="*/ 97 w 171"/>
                <a:gd name="T7" fmla="*/ 157 h 206"/>
                <a:gd name="T8" fmla="*/ 99 w 171"/>
                <a:gd name="T9" fmla="*/ 163 h 206"/>
                <a:gd name="T10" fmla="*/ 99 w 171"/>
                <a:gd name="T11" fmla="*/ 166 h 206"/>
                <a:gd name="T12" fmla="*/ 100 w 171"/>
                <a:gd name="T13" fmla="*/ 166 h 206"/>
                <a:gd name="T14" fmla="*/ 100 w 171"/>
                <a:gd name="T15" fmla="*/ 166 h 206"/>
                <a:gd name="T16" fmla="*/ 100 w 171"/>
                <a:gd name="T17" fmla="*/ 167 h 206"/>
                <a:gd name="T18" fmla="*/ 99 w 171"/>
                <a:gd name="T19" fmla="*/ 166 h 206"/>
                <a:gd name="T20" fmla="*/ 95 w 171"/>
                <a:gd name="T21" fmla="*/ 162 h 206"/>
                <a:gd name="T22" fmla="*/ 85 w 171"/>
                <a:gd name="T23" fmla="*/ 158 h 206"/>
                <a:gd name="T24" fmla="*/ 76 w 171"/>
                <a:gd name="T25" fmla="*/ 160 h 206"/>
                <a:gd name="T26" fmla="*/ 74 w 171"/>
                <a:gd name="T27" fmla="*/ 161 h 206"/>
                <a:gd name="T28" fmla="*/ 76 w 171"/>
                <a:gd name="T29" fmla="*/ 159 h 206"/>
                <a:gd name="T30" fmla="*/ 81 w 171"/>
                <a:gd name="T31" fmla="*/ 152 h 206"/>
                <a:gd name="T32" fmla="*/ 91 w 171"/>
                <a:gd name="T33" fmla="*/ 133 h 206"/>
                <a:gd name="T34" fmla="*/ 110 w 171"/>
                <a:gd name="T35" fmla="*/ 92 h 206"/>
                <a:gd name="T36" fmla="*/ 128 w 171"/>
                <a:gd name="T37" fmla="*/ 49 h 206"/>
                <a:gd name="T38" fmla="*/ 146 w 171"/>
                <a:gd name="T39" fmla="*/ 5 h 206"/>
                <a:gd name="T40" fmla="*/ 171 w 171"/>
                <a:gd name="T41" fmla="*/ 13 h 206"/>
                <a:gd name="T42" fmla="*/ 148 w 171"/>
                <a:gd name="T43" fmla="*/ 105 h 206"/>
                <a:gd name="T44" fmla="*/ 132 w 171"/>
                <a:gd name="T45" fmla="*/ 151 h 206"/>
                <a:gd name="T46" fmla="*/ 121 w 171"/>
                <a:gd name="T47" fmla="*/ 174 h 206"/>
                <a:gd name="T48" fmla="*/ 114 w 171"/>
                <a:gd name="T49" fmla="*/ 187 h 206"/>
                <a:gd name="T50" fmla="*/ 108 w 171"/>
                <a:gd name="T51" fmla="*/ 194 h 206"/>
                <a:gd name="T52" fmla="*/ 96 w 171"/>
                <a:gd name="T53" fmla="*/ 203 h 206"/>
                <a:gd name="T54" fmla="*/ 82 w 171"/>
                <a:gd name="T55" fmla="*/ 206 h 206"/>
                <a:gd name="T56" fmla="*/ 66 w 171"/>
                <a:gd name="T57" fmla="*/ 200 h 206"/>
                <a:gd name="T58" fmla="*/ 59 w 171"/>
                <a:gd name="T59" fmla="*/ 192 h 206"/>
                <a:gd name="T60" fmla="*/ 55 w 171"/>
                <a:gd name="T61" fmla="*/ 186 h 206"/>
                <a:gd name="T62" fmla="*/ 54 w 171"/>
                <a:gd name="T63" fmla="*/ 183 h 206"/>
                <a:gd name="T64" fmla="*/ 53 w 171"/>
                <a:gd name="T65" fmla="*/ 181 h 206"/>
                <a:gd name="T66" fmla="*/ 52 w 171"/>
                <a:gd name="T67" fmla="*/ 178 h 206"/>
                <a:gd name="T68" fmla="*/ 50 w 171"/>
                <a:gd name="T69" fmla="*/ 173 h 206"/>
                <a:gd name="T70" fmla="*/ 42 w 171"/>
                <a:gd name="T71" fmla="*/ 150 h 206"/>
                <a:gd name="T72" fmla="*/ 27 w 171"/>
                <a:gd name="T73" fmla="*/ 105 h 206"/>
                <a:gd name="T74" fmla="*/ 0 w 171"/>
                <a:gd name="T75" fmla="*/ 15 h 206"/>
                <a:gd name="T76" fmla="*/ 51 w 171"/>
                <a:gd name="T77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1" h="206">
                  <a:moveTo>
                    <a:pt x="51" y="0"/>
                  </a:moveTo>
                  <a:cubicBezTo>
                    <a:pt x="61" y="30"/>
                    <a:pt x="69" y="60"/>
                    <a:pt x="78" y="90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7" y="157"/>
                    <a:pt x="97" y="157"/>
                    <a:pt x="97" y="157"/>
                  </a:cubicBezTo>
                  <a:cubicBezTo>
                    <a:pt x="99" y="163"/>
                    <a:pt x="99" y="163"/>
                    <a:pt x="99" y="163"/>
                  </a:cubicBezTo>
                  <a:cubicBezTo>
                    <a:pt x="99" y="166"/>
                    <a:pt x="99" y="166"/>
                    <a:pt x="99" y="166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7"/>
                    <a:pt x="100" y="167"/>
                    <a:pt x="100" y="167"/>
                  </a:cubicBezTo>
                  <a:cubicBezTo>
                    <a:pt x="99" y="166"/>
                    <a:pt x="99" y="166"/>
                    <a:pt x="99" y="166"/>
                  </a:cubicBezTo>
                  <a:cubicBezTo>
                    <a:pt x="99" y="165"/>
                    <a:pt x="98" y="164"/>
                    <a:pt x="95" y="162"/>
                  </a:cubicBezTo>
                  <a:cubicBezTo>
                    <a:pt x="93" y="160"/>
                    <a:pt x="89" y="158"/>
                    <a:pt x="85" y="158"/>
                  </a:cubicBezTo>
                  <a:cubicBezTo>
                    <a:pt x="81" y="158"/>
                    <a:pt x="78" y="159"/>
                    <a:pt x="76" y="160"/>
                  </a:cubicBezTo>
                  <a:cubicBezTo>
                    <a:pt x="73" y="161"/>
                    <a:pt x="74" y="162"/>
                    <a:pt x="74" y="161"/>
                  </a:cubicBezTo>
                  <a:cubicBezTo>
                    <a:pt x="74" y="161"/>
                    <a:pt x="75" y="160"/>
                    <a:pt x="76" y="159"/>
                  </a:cubicBezTo>
                  <a:cubicBezTo>
                    <a:pt x="77" y="157"/>
                    <a:pt x="79" y="155"/>
                    <a:pt x="81" y="152"/>
                  </a:cubicBezTo>
                  <a:cubicBezTo>
                    <a:pt x="84" y="146"/>
                    <a:pt x="88" y="140"/>
                    <a:pt x="91" y="133"/>
                  </a:cubicBezTo>
                  <a:cubicBezTo>
                    <a:pt x="98" y="120"/>
                    <a:pt x="104" y="106"/>
                    <a:pt x="110" y="92"/>
                  </a:cubicBezTo>
                  <a:cubicBezTo>
                    <a:pt x="116" y="77"/>
                    <a:pt x="122" y="63"/>
                    <a:pt x="128" y="49"/>
                  </a:cubicBezTo>
                  <a:cubicBezTo>
                    <a:pt x="134" y="34"/>
                    <a:pt x="140" y="20"/>
                    <a:pt x="146" y="5"/>
                  </a:cubicBezTo>
                  <a:cubicBezTo>
                    <a:pt x="171" y="13"/>
                    <a:pt x="171" y="13"/>
                    <a:pt x="171" y="13"/>
                  </a:cubicBezTo>
                  <a:cubicBezTo>
                    <a:pt x="165" y="44"/>
                    <a:pt x="157" y="75"/>
                    <a:pt x="148" y="105"/>
                  </a:cubicBezTo>
                  <a:cubicBezTo>
                    <a:pt x="143" y="121"/>
                    <a:pt x="138" y="136"/>
                    <a:pt x="132" y="151"/>
                  </a:cubicBezTo>
                  <a:cubicBezTo>
                    <a:pt x="128" y="159"/>
                    <a:pt x="125" y="167"/>
                    <a:pt x="121" y="174"/>
                  </a:cubicBezTo>
                  <a:cubicBezTo>
                    <a:pt x="119" y="178"/>
                    <a:pt x="117" y="183"/>
                    <a:pt x="114" y="187"/>
                  </a:cubicBezTo>
                  <a:cubicBezTo>
                    <a:pt x="112" y="189"/>
                    <a:pt x="110" y="192"/>
                    <a:pt x="108" y="194"/>
                  </a:cubicBezTo>
                  <a:cubicBezTo>
                    <a:pt x="106" y="197"/>
                    <a:pt x="103" y="200"/>
                    <a:pt x="96" y="203"/>
                  </a:cubicBezTo>
                  <a:cubicBezTo>
                    <a:pt x="93" y="204"/>
                    <a:pt x="88" y="206"/>
                    <a:pt x="82" y="206"/>
                  </a:cubicBezTo>
                  <a:cubicBezTo>
                    <a:pt x="76" y="206"/>
                    <a:pt x="70" y="203"/>
                    <a:pt x="66" y="200"/>
                  </a:cubicBezTo>
                  <a:cubicBezTo>
                    <a:pt x="62" y="197"/>
                    <a:pt x="60" y="194"/>
                    <a:pt x="59" y="192"/>
                  </a:cubicBezTo>
                  <a:cubicBezTo>
                    <a:pt x="57" y="189"/>
                    <a:pt x="56" y="188"/>
                    <a:pt x="55" y="186"/>
                  </a:cubicBezTo>
                  <a:cubicBezTo>
                    <a:pt x="55" y="185"/>
                    <a:pt x="54" y="184"/>
                    <a:pt x="54" y="183"/>
                  </a:cubicBezTo>
                  <a:cubicBezTo>
                    <a:pt x="53" y="181"/>
                    <a:pt x="53" y="181"/>
                    <a:pt x="53" y="181"/>
                  </a:cubicBezTo>
                  <a:cubicBezTo>
                    <a:pt x="52" y="178"/>
                    <a:pt x="52" y="178"/>
                    <a:pt x="52" y="178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48" y="165"/>
                    <a:pt x="45" y="158"/>
                    <a:pt x="42" y="150"/>
                  </a:cubicBezTo>
                  <a:cubicBezTo>
                    <a:pt x="37" y="135"/>
                    <a:pt x="32" y="120"/>
                    <a:pt x="27" y="105"/>
                  </a:cubicBezTo>
                  <a:cubicBezTo>
                    <a:pt x="17" y="75"/>
                    <a:pt x="8" y="45"/>
                    <a:pt x="0" y="15"/>
                  </a:cubicBezTo>
                  <a:cubicBezTo>
                    <a:pt x="51" y="0"/>
                    <a:pt x="51" y="0"/>
                    <a:pt x="51" y="0"/>
                  </a:cubicBezTo>
                </a:path>
              </a:pathLst>
            </a:custGeom>
            <a:solidFill>
              <a:srgbClr val="B65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82">
              <a:extLst>
                <a:ext uri="{FF2B5EF4-FFF2-40B4-BE49-F238E27FC236}">
                  <a16:creationId xmlns:a16="http://schemas.microsoft.com/office/drawing/2014/main" id="{B1E57FE4-9F83-4FF3-9BBF-1A8B9ED09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300" y="3241676"/>
              <a:ext cx="573087" cy="752475"/>
            </a:xfrm>
            <a:custGeom>
              <a:avLst/>
              <a:gdLst>
                <a:gd name="T0" fmla="*/ 65 w 118"/>
                <a:gd name="T1" fmla="*/ 8 h 155"/>
                <a:gd name="T2" fmla="*/ 118 w 118"/>
                <a:gd name="T3" fmla="*/ 96 h 155"/>
                <a:gd name="T4" fmla="*/ 36 w 118"/>
                <a:gd name="T5" fmla="*/ 155 h 155"/>
                <a:gd name="T6" fmla="*/ 8 w 118"/>
                <a:gd name="T7" fmla="*/ 57 h 155"/>
                <a:gd name="T8" fmla="*/ 65 w 118"/>
                <a:gd name="T9" fmla="*/ 8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55">
                  <a:moveTo>
                    <a:pt x="65" y="8"/>
                  </a:moveTo>
                  <a:cubicBezTo>
                    <a:pt x="86" y="14"/>
                    <a:pt x="118" y="96"/>
                    <a:pt x="118" y="96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6" y="155"/>
                    <a:pt x="0" y="84"/>
                    <a:pt x="8" y="57"/>
                  </a:cubicBezTo>
                  <a:cubicBezTo>
                    <a:pt x="18" y="29"/>
                    <a:pt x="41" y="0"/>
                    <a:pt x="65" y="8"/>
                  </a:cubicBezTo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83">
              <a:extLst>
                <a:ext uri="{FF2B5EF4-FFF2-40B4-BE49-F238E27FC236}">
                  <a16:creationId xmlns:a16="http://schemas.microsoft.com/office/drawing/2014/main" id="{012FD4E2-8F3B-4A07-B65F-BE33D90AE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69638" y="3275013"/>
              <a:ext cx="539750" cy="719138"/>
            </a:xfrm>
            <a:custGeom>
              <a:avLst/>
              <a:gdLst>
                <a:gd name="T0" fmla="*/ 50 w 111"/>
                <a:gd name="T1" fmla="*/ 0 h 148"/>
                <a:gd name="T2" fmla="*/ 1 w 111"/>
                <a:gd name="T3" fmla="*/ 50 h 148"/>
                <a:gd name="T4" fmla="*/ 0 w 111"/>
                <a:gd name="T5" fmla="*/ 60 h 148"/>
                <a:gd name="T6" fmla="*/ 29 w 111"/>
                <a:gd name="T7" fmla="*/ 148 h 148"/>
                <a:gd name="T8" fmla="*/ 111 w 111"/>
                <a:gd name="T9" fmla="*/ 89 h 148"/>
                <a:gd name="T10" fmla="*/ 108 w 111"/>
                <a:gd name="T11" fmla="*/ 84 h 148"/>
                <a:gd name="T12" fmla="*/ 80 w 111"/>
                <a:gd name="T13" fmla="*/ 26 h 148"/>
                <a:gd name="T14" fmla="*/ 58 w 111"/>
                <a:gd name="T15" fmla="*/ 1 h 148"/>
                <a:gd name="T16" fmla="*/ 50 w 111"/>
                <a:gd name="T1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148">
                  <a:moveTo>
                    <a:pt x="50" y="0"/>
                  </a:moveTo>
                  <a:cubicBezTo>
                    <a:pt x="29" y="0"/>
                    <a:pt x="10" y="25"/>
                    <a:pt x="1" y="50"/>
                  </a:cubicBezTo>
                  <a:cubicBezTo>
                    <a:pt x="0" y="53"/>
                    <a:pt x="0" y="56"/>
                    <a:pt x="0" y="60"/>
                  </a:cubicBezTo>
                  <a:cubicBezTo>
                    <a:pt x="0" y="92"/>
                    <a:pt x="29" y="148"/>
                    <a:pt x="29" y="148"/>
                  </a:cubicBezTo>
                  <a:cubicBezTo>
                    <a:pt x="111" y="89"/>
                    <a:pt x="111" y="89"/>
                    <a:pt x="111" y="89"/>
                  </a:cubicBezTo>
                  <a:cubicBezTo>
                    <a:pt x="111" y="89"/>
                    <a:pt x="110" y="87"/>
                    <a:pt x="108" y="84"/>
                  </a:cubicBezTo>
                  <a:cubicBezTo>
                    <a:pt x="104" y="73"/>
                    <a:pt x="93" y="46"/>
                    <a:pt x="80" y="26"/>
                  </a:cubicBezTo>
                  <a:cubicBezTo>
                    <a:pt x="73" y="13"/>
                    <a:pt x="64" y="3"/>
                    <a:pt x="58" y="1"/>
                  </a:cubicBezTo>
                  <a:cubicBezTo>
                    <a:pt x="55" y="0"/>
                    <a:pt x="52" y="0"/>
                    <a:pt x="50" y="0"/>
                  </a:cubicBezTo>
                </a:path>
              </a:pathLst>
            </a:custGeom>
            <a:solidFill>
              <a:srgbClr val="A0B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84">
              <a:extLst>
                <a:ext uri="{FF2B5EF4-FFF2-40B4-BE49-F238E27FC236}">
                  <a16:creationId xmlns:a16="http://schemas.microsoft.com/office/drawing/2014/main" id="{956F5B26-428E-40B1-A650-905EA7067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47513" y="3406776"/>
              <a:ext cx="228600" cy="330200"/>
            </a:xfrm>
            <a:custGeom>
              <a:avLst/>
              <a:gdLst>
                <a:gd name="T0" fmla="*/ 11 w 47"/>
                <a:gd name="T1" fmla="*/ 49 h 68"/>
                <a:gd name="T2" fmla="*/ 0 w 47"/>
                <a:gd name="T3" fmla="*/ 0 h 68"/>
                <a:gd name="T4" fmla="*/ 46 w 47"/>
                <a:gd name="T5" fmla="*/ 24 h 68"/>
                <a:gd name="T6" fmla="*/ 28 w 47"/>
                <a:gd name="T7" fmla="*/ 68 h 68"/>
                <a:gd name="T8" fmla="*/ 11 w 47"/>
                <a:gd name="T9" fmla="*/ 4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68">
                  <a:moveTo>
                    <a:pt x="11" y="4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7" y="58"/>
                    <a:pt x="28" y="68"/>
                  </a:cubicBezTo>
                  <a:lnTo>
                    <a:pt x="11" y="49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85">
              <a:extLst>
                <a:ext uri="{FF2B5EF4-FFF2-40B4-BE49-F238E27FC236}">
                  <a16:creationId xmlns:a16="http://schemas.microsoft.com/office/drawing/2014/main" id="{63EE6A0F-CF3F-48CC-8E73-6D99F842F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47513" y="3216276"/>
              <a:ext cx="238125" cy="306388"/>
            </a:xfrm>
            <a:custGeom>
              <a:avLst/>
              <a:gdLst>
                <a:gd name="T0" fmla="*/ 59 w 150"/>
                <a:gd name="T1" fmla="*/ 0 h 193"/>
                <a:gd name="T2" fmla="*/ 150 w 150"/>
                <a:gd name="T3" fmla="*/ 65 h 193"/>
                <a:gd name="T4" fmla="*/ 141 w 150"/>
                <a:gd name="T5" fmla="*/ 193 h 193"/>
                <a:gd name="T6" fmla="*/ 0 w 150"/>
                <a:gd name="T7" fmla="*/ 120 h 193"/>
                <a:gd name="T8" fmla="*/ 59 w 150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93">
                  <a:moveTo>
                    <a:pt x="59" y="0"/>
                  </a:moveTo>
                  <a:lnTo>
                    <a:pt x="150" y="65"/>
                  </a:lnTo>
                  <a:lnTo>
                    <a:pt x="141" y="193"/>
                  </a:lnTo>
                  <a:lnTo>
                    <a:pt x="0" y="12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86">
              <a:extLst>
                <a:ext uri="{FF2B5EF4-FFF2-40B4-BE49-F238E27FC236}">
                  <a16:creationId xmlns:a16="http://schemas.microsoft.com/office/drawing/2014/main" id="{03CFEC1D-285A-491B-B8CE-B68F5F9A4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363" y="2011363"/>
              <a:ext cx="2105025" cy="1423988"/>
            </a:xfrm>
            <a:custGeom>
              <a:avLst/>
              <a:gdLst>
                <a:gd name="T0" fmla="*/ 62 w 433"/>
                <a:gd name="T1" fmla="*/ 0 h 293"/>
                <a:gd name="T2" fmla="*/ 386 w 433"/>
                <a:gd name="T3" fmla="*/ 0 h 293"/>
                <a:gd name="T4" fmla="*/ 431 w 433"/>
                <a:gd name="T5" fmla="*/ 48 h 293"/>
                <a:gd name="T6" fmla="*/ 422 w 433"/>
                <a:gd name="T7" fmla="*/ 195 h 293"/>
                <a:gd name="T8" fmla="*/ 371 w 433"/>
                <a:gd name="T9" fmla="*/ 243 h 293"/>
                <a:gd name="T10" fmla="*/ 334 w 433"/>
                <a:gd name="T11" fmla="*/ 243 h 293"/>
                <a:gd name="T12" fmla="*/ 349 w 433"/>
                <a:gd name="T13" fmla="*/ 293 h 293"/>
                <a:gd name="T14" fmla="*/ 276 w 433"/>
                <a:gd name="T15" fmla="*/ 243 h 293"/>
                <a:gd name="T16" fmla="*/ 47 w 433"/>
                <a:gd name="T17" fmla="*/ 243 h 293"/>
                <a:gd name="T18" fmla="*/ 2 w 433"/>
                <a:gd name="T19" fmla="*/ 195 h 293"/>
                <a:gd name="T20" fmla="*/ 11 w 433"/>
                <a:gd name="T21" fmla="*/ 48 h 293"/>
                <a:gd name="T22" fmla="*/ 62 w 433"/>
                <a:gd name="T2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3" h="293">
                  <a:moveTo>
                    <a:pt x="62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412" y="0"/>
                    <a:pt x="433" y="22"/>
                    <a:pt x="431" y="48"/>
                  </a:cubicBezTo>
                  <a:cubicBezTo>
                    <a:pt x="422" y="195"/>
                    <a:pt x="422" y="195"/>
                    <a:pt x="422" y="195"/>
                  </a:cubicBezTo>
                  <a:cubicBezTo>
                    <a:pt x="420" y="221"/>
                    <a:pt x="398" y="243"/>
                    <a:pt x="371" y="243"/>
                  </a:cubicBezTo>
                  <a:cubicBezTo>
                    <a:pt x="334" y="243"/>
                    <a:pt x="334" y="243"/>
                    <a:pt x="334" y="243"/>
                  </a:cubicBezTo>
                  <a:cubicBezTo>
                    <a:pt x="349" y="293"/>
                    <a:pt x="349" y="293"/>
                    <a:pt x="349" y="293"/>
                  </a:cubicBezTo>
                  <a:cubicBezTo>
                    <a:pt x="276" y="243"/>
                    <a:pt x="276" y="243"/>
                    <a:pt x="276" y="243"/>
                  </a:cubicBezTo>
                  <a:cubicBezTo>
                    <a:pt x="47" y="243"/>
                    <a:pt x="47" y="243"/>
                    <a:pt x="47" y="243"/>
                  </a:cubicBezTo>
                  <a:cubicBezTo>
                    <a:pt x="21" y="243"/>
                    <a:pt x="0" y="221"/>
                    <a:pt x="2" y="195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3" y="22"/>
                    <a:pt x="36" y="0"/>
                    <a:pt x="6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87">
              <a:extLst>
                <a:ext uri="{FF2B5EF4-FFF2-40B4-BE49-F238E27FC236}">
                  <a16:creationId xmlns:a16="http://schemas.microsoft.com/office/drawing/2014/main" id="{674A80A1-5724-4C3C-863E-872AA5CBA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9725" y="2298701"/>
              <a:ext cx="1419225" cy="87313"/>
            </a:xfrm>
            <a:custGeom>
              <a:avLst/>
              <a:gdLst>
                <a:gd name="T0" fmla="*/ 282 w 292"/>
                <a:gd name="T1" fmla="*/ 18 h 18"/>
                <a:gd name="T2" fmla="*/ 8 w 292"/>
                <a:gd name="T3" fmla="*/ 18 h 18"/>
                <a:gd name="T4" fmla="*/ 0 w 292"/>
                <a:gd name="T5" fmla="*/ 9 h 18"/>
                <a:gd name="T6" fmla="*/ 9 w 292"/>
                <a:gd name="T7" fmla="*/ 0 h 18"/>
                <a:gd name="T8" fmla="*/ 283 w 292"/>
                <a:gd name="T9" fmla="*/ 0 h 18"/>
                <a:gd name="T10" fmla="*/ 292 w 292"/>
                <a:gd name="T11" fmla="*/ 9 h 18"/>
                <a:gd name="T12" fmla="*/ 282 w 292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2" h="18">
                  <a:moveTo>
                    <a:pt x="282" y="18"/>
                  </a:moveTo>
                  <a:cubicBezTo>
                    <a:pt x="8" y="18"/>
                    <a:pt x="8" y="18"/>
                    <a:pt x="8" y="18"/>
                  </a:cubicBezTo>
                  <a:cubicBezTo>
                    <a:pt x="3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288" y="0"/>
                    <a:pt x="292" y="4"/>
                    <a:pt x="292" y="9"/>
                  </a:cubicBezTo>
                  <a:cubicBezTo>
                    <a:pt x="292" y="14"/>
                    <a:pt x="287" y="18"/>
                    <a:pt x="28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88">
              <a:extLst>
                <a:ext uri="{FF2B5EF4-FFF2-40B4-BE49-F238E27FC236}">
                  <a16:creationId xmlns:a16="http://schemas.microsoft.com/office/drawing/2014/main" id="{0940718B-6545-4A7F-A219-3D002D0A5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0675" y="2560638"/>
              <a:ext cx="650875" cy="87313"/>
            </a:xfrm>
            <a:custGeom>
              <a:avLst/>
              <a:gdLst>
                <a:gd name="T0" fmla="*/ 124 w 134"/>
                <a:gd name="T1" fmla="*/ 18 h 18"/>
                <a:gd name="T2" fmla="*/ 9 w 134"/>
                <a:gd name="T3" fmla="*/ 18 h 18"/>
                <a:gd name="T4" fmla="*/ 1 w 134"/>
                <a:gd name="T5" fmla="*/ 9 h 18"/>
                <a:gd name="T6" fmla="*/ 10 w 134"/>
                <a:gd name="T7" fmla="*/ 0 h 18"/>
                <a:gd name="T8" fmla="*/ 125 w 134"/>
                <a:gd name="T9" fmla="*/ 0 h 18"/>
                <a:gd name="T10" fmla="*/ 134 w 134"/>
                <a:gd name="T11" fmla="*/ 9 h 18"/>
                <a:gd name="T12" fmla="*/ 124 w 134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18">
                  <a:moveTo>
                    <a:pt x="124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1" y="9"/>
                  </a:cubicBezTo>
                  <a:cubicBezTo>
                    <a:pt x="1" y="4"/>
                    <a:pt x="5" y="0"/>
                    <a:pt x="1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30" y="0"/>
                    <a:pt x="134" y="4"/>
                    <a:pt x="134" y="9"/>
                  </a:cubicBezTo>
                  <a:cubicBezTo>
                    <a:pt x="133" y="14"/>
                    <a:pt x="129" y="18"/>
                    <a:pt x="12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89">
              <a:extLst>
                <a:ext uri="{FF2B5EF4-FFF2-40B4-BE49-F238E27FC236}">
                  <a16:creationId xmlns:a16="http://schemas.microsoft.com/office/drawing/2014/main" id="{A71468ED-FBE9-499F-9B5E-B77A39262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4800" y="2817813"/>
              <a:ext cx="1143000" cy="88900"/>
            </a:xfrm>
            <a:custGeom>
              <a:avLst/>
              <a:gdLst>
                <a:gd name="T0" fmla="*/ 226 w 235"/>
                <a:gd name="T1" fmla="*/ 18 h 18"/>
                <a:gd name="T2" fmla="*/ 9 w 235"/>
                <a:gd name="T3" fmla="*/ 18 h 18"/>
                <a:gd name="T4" fmla="*/ 0 w 235"/>
                <a:gd name="T5" fmla="*/ 9 h 18"/>
                <a:gd name="T6" fmla="*/ 10 w 235"/>
                <a:gd name="T7" fmla="*/ 0 h 18"/>
                <a:gd name="T8" fmla="*/ 227 w 235"/>
                <a:gd name="T9" fmla="*/ 0 h 18"/>
                <a:gd name="T10" fmla="*/ 235 w 235"/>
                <a:gd name="T11" fmla="*/ 9 h 18"/>
                <a:gd name="T12" fmla="*/ 226 w 235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18">
                  <a:moveTo>
                    <a:pt x="226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1" y="4"/>
                    <a:pt x="5" y="0"/>
                    <a:pt x="10" y="0"/>
                  </a:cubicBezTo>
                  <a:cubicBezTo>
                    <a:pt x="227" y="0"/>
                    <a:pt x="227" y="0"/>
                    <a:pt x="227" y="0"/>
                  </a:cubicBezTo>
                  <a:cubicBezTo>
                    <a:pt x="232" y="0"/>
                    <a:pt x="235" y="4"/>
                    <a:pt x="235" y="9"/>
                  </a:cubicBezTo>
                  <a:cubicBezTo>
                    <a:pt x="235" y="14"/>
                    <a:pt x="231" y="18"/>
                    <a:pt x="226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90">
              <a:extLst>
                <a:ext uri="{FF2B5EF4-FFF2-40B4-BE49-F238E27FC236}">
                  <a16:creationId xmlns:a16="http://schemas.microsoft.com/office/drawing/2014/main" id="{BF7540D7-7710-433E-B64F-95FE79C778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8388" y="2560638"/>
              <a:ext cx="311150" cy="87313"/>
            </a:xfrm>
            <a:custGeom>
              <a:avLst/>
              <a:gdLst>
                <a:gd name="T0" fmla="*/ 54 w 64"/>
                <a:gd name="T1" fmla="*/ 18 h 18"/>
                <a:gd name="T2" fmla="*/ 9 w 64"/>
                <a:gd name="T3" fmla="*/ 18 h 18"/>
                <a:gd name="T4" fmla="*/ 1 w 64"/>
                <a:gd name="T5" fmla="*/ 9 h 18"/>
                <a:gd name="T6" fmla="*/ 10 w 64"/>
                <a:gd name="T7" fmla="*/ 0 h 18"/>
                <a:gd name="T8" fmla="*/ 56 w 64"/>
                <a:gd name="T9" fmla="*/ 0 h 18"/>
                <a:gd name="T10" fmla="*/ 64 w 64"/>
                <a:gd name="T11" fmla="*/ 9 h 18"/>
                <a:gd name="T12" fmla="*/ 54 w 64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18">
                  <a:moveTo>
                    <a:pt x="54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1" y="9"/>
                  </a:cubicBezTo>
                  <a:cubicBezTo>
                    <a:pt x="1" y="4"/>
                    <a:pt x="5" y="0"/>
                    <a:pt x="10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1" y="0"/>
                    <a:pt x="64" y="4"/>
                    <a:pt x="64" y="9"/>
                  </a:cubicBezTo>
                  <a:cubicBezTo>
                    <a:pt x="64" y="14"/>
                    <a:pt x="59" y="18"/>
                    <a:pt x="54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91">
              <a:extLst>
                <a:ext uri="{FF2B5EF4-FFF2-40B4-BE49-F238E27FC236}">
                  <a16:creationId xmlns:a16="http://schemas.microsoft.com/office/drawing/2014/main" id="{43B9A0C8-0358-47B1-A8D7-0C84FE77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4300" y="733426"/>
              <a:ext cx="1263650" cy="1108075"/>
            </a:xfrm>
            <a:custGeom>
              <a:avLst/>
              <a:gdLst>
                <a:gd name="T0" fmla="*/ 224 w 260"/>
                <a:gd name="T1" fmla="*/ 0 h 228"/>
                <a:gd name="T2" fmla="*/ 48 w 260"/>
                <a:gd name="T3" fmla="*/ 0 h 228"/>
                <a:gd name="T4" fmla="*/ 8 w 260"/>
                <a:gd name="T5" fmla="*/ 37 h 228"/>
                <a:gd name="T6" fmla="*/ 1 w 260"/>
                <a:gd name="T7" fmla="*/ 151 h 228"/>
                <a:gd name="T8" fmla="*/ 36 w 260"/>
                <a:gd name="T9" fmla="*/ 189 h 228"/>
                <a:gd name="T10" fmla="*/ 65 w 260"/>
                <a:gd name="T11" fmla="*/ 189 h 228"/>
                <a:gd name="T12" fmla="*/ 48 w 260"/>
                <a:gd name="T13" fmla="*/ 228 h 228"/>
                <a:gd name="T14" fmla="*/ 110 w 260"/>
                <a:gd name="T15" fmla="*/ 189 h 228"/>
                <a:gd name="T16" fmla="*/ 213 w 260"/>
                <a:gd name="T17" fmla="*/ 189 h 228"/>
                <a:gd name="T18" fmla="*/ 252 w 260"/>
                <a:gd name="T19" fmla="*/ 151 h 228"/>
                <a:gd name="T20" fmla="*/ 259 w 260"/>
                <a:gd name="T21" fmla="*/ 37 h 228"/>
                <a:gd name="T22" fmla="*/ 224 w 260"/>
                <a:gd name="T23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0" h="228">
                  <a:moveTo>
                    <a:pt x="22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27" y="0"/>
                    <a:pt x="9" y="17"/>
                    <a:pt x="8" y="37"/>
                  </a:cubicBezTo>
                  <a:cubicBezTo>
                    <a:pt x="1" y="151"/>
                    <a:pt x="1" y="151"/>
                    <a:pt x="1" y="151"/>
                  </a:cubicBezTo>
                  <a:cubicBezTo>
                    <a:pt x="0" y="172"/>
                    <a:pt x="15" y="189"/>
                    <a:pt x="36" y="189"/>
                  </a:cubicBezTo>
                  <a:cubicBezTo>
                    <a:pt x="65" y="189"/>
                    <a:pt x="65" y="189"/>
                    <a:pt x="65" y="189"/>
                  </a:cubicBezTo>
                  <a:cubicBezTo>
                    <a:pt x="48" y="228"/>
                    <a:pt x="48" y="228"/>
                    <a:pt x="48" y="228"/>
                  </a:cubicBezTo>
                  <a:cubicBezTo>
                    <a:pt x="110" y="189"/>
                    <a:pt x="110" y="189"/>
                    <a:pt x="110" y="189"/>
                  </a:cubicBezTo>
                  <a:cubicBezTo>
                    <a:pt x="213" y="189"/>
                    <a:pt x="213" y="189"/>
                    <a:pt x="213" y="189"/>
                  </a:cubicBezTo>
                  <a:cubicBezTo>
                    <a:pt x="233" y="189"/>
                    <a:pt x="251" y="172"/>
                    <a:pt x="252" y="151"/>
                  </a:cubicBezTo>
                  <a:cubicBezTo>
                    <a:pt x="259" y="37"/>
                    <a:pt x="259" y="37"/>
                    <a:pt x="259" y="37"/>
                  </a:cubicBezTo>
                  <a:cubicBezTo>
                    <a:pt x="260" y="17"/>
                    <a:pt x="245" y="0"/>
                    <a:pt x="224" y="0"/>
                  </a:cubicBezTo>
                </a:path>
              </a:pathLst>
            </a:custGeom>
            <a:solidFill>
              <a:srgbClr val="407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93">
              <a:extLst>
                <a:ext uri="{FF2B5EF4-FFF2-40B4-BE49-F238E27FC236}">
                  <a16:creationId xmlns:a16="http://schemas.microsoft.com/office/drawing/2014/main" id="{DC95621D-D2DD-4218-9C99-9C838BF2F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2450" y="889001"/>
              <a:ext cx="412750" cy="582613"/>
            </a:xfrm>
            <a:custGeom>
              <a:avLst/>
              <a:gdLst>
                <a:gd name="T0" fmla="*/ 49 w 85"/>
                <a:gd name="T1" fmla="*/ 81 h 120"/>
                <a:gd name="T2" fmla="*/ 38 w 85"/>
                <a:gd name="T3" fmla="*/ 90 h 120"/>
                <a:gd name="T4" fmla="*/ 27 w 85"/>
                <a:gd name="T5" fmla="*/ 90 h 120"/>
                <a:gd name="T6" fmla="*/ 28 w 85"/>
                <a:gd name="T7" fmla="*/ 84 h 120"/>
                <a:gd name="T8" fmla="*/ 32 w 85"/>
                <a:gd name="T9" fmla="*/ 68 h 120"/>
                <a:gd name="T10" fmla="*/ 46 w 85"/>
                <a:gd name="T11" fmla="*/ 53 h 120"/>
                <a:gd name="T12" fmla="*/ 59 w 85"/>
                <a:gd name="T13" fmla="*/ 43 h 120"/>
                <a:gd name="T14" fmla="*/ 62 w 85"/>
                <a:gd name="T15" fmla="*/ 34 h 120"/>
                <a:gd name="T16" fmla="*/ 58 w 85"/>
                <a:gd name="T17" fmla="*/ 22 h 120"/>
                <a:gd name="T18" fmla="*/ 44 w 85"/>
                <a:gd name="T19" fmla="*/ 18 h 120"/>
                <a:gd name="T20" fmla="*/ 29 w 85"/>
                <a:gd name="T21" fmla="*/ 23 h 120"/>
                <a:gd name="T22" fmla="*/ 23 w 85"/>
                <a:gd name="T23" fmla="*/ 30 h 120"/>
                <a:gd name="T24" fmla="*/ 11 w 85"/>
                <a:gd name="T25" fmla="*/ 37 h 120"/>
                <a:gd name="T26" fmla="*/ 4 w 85"/>
                <a:gd name="T27" fmla="*/ 21 h 120"/>
                <a:gd name="T28" fmla="*/ 13 w 85"/>
                <a:gd name="T29" fmla="*/ 11 h 120"/>
                <a:gd name="T30" fmla="*/ 44 w 85"/>
                <a:gd name="T31" fmla="*/ 0 h 120"/>
                <a:gd name="T32" fmla="*/ 74 w 85"/>
                <a:gd name="T33" fmla="*/ 11 h 120"/>
                <a:gd name="T34" fmla="*/ 84 w 85"/>
                <a:gd name="T35" fmla="*/ 34 h 120"/>
                <a:gd name="T36" fmla="*/ 79 w 85"/>
                <a:gd name="T37" fmla="*/ 49 h 120"/>
                <a:gd name="T38" fmla="*/ 60 w 85"/>
                <a:gd name="T39" fmla="*/ 67 h 120"/>
                <a:gd name="T40" fmla="*/ 50 w 85"/>
                <a:gd name="T41" fmla="*/ 77 h 120"/>
                <a:gd name="T42" fmla="*/ 49 w 85"/>
                <a:gd name="T43" fmla="*/ 81 h 120"/>
                <a:gd name="T44" fmla="*/ 26 w 85"/>
                <a:gd name="T45" fmla="*/ 110 h 120"/>
                <a:gd name="T46" fmla="*/ 26 w 85"/>
                <a:gd name="T47" fmla="*/ 108 h 120"/>
                <a:gd name="T48" fmla="*/ 38 w 85"/>
                <a:gd name="T49" fmla="*/ 98 h 120"/>
                <a:gd name="T50" fmla="*/ 39 w 85"/>
                <a:gd name="T51" fmla="*/ 98 h 120"/>
                <a:gd name="T52" fmla="*/ 49 w 85"/>
                <a:gd name="T53" fmla="*/ 108 h 120"/>
                <a:gd name="T54" fmla="*/ 49 w 85"/>
                <a:gd name="T55" fmla="*/ 110 h 120"/>
                <a:gd name="T56" fmla="*/ 37 w 85"/>
                <a:gd name="T57" fmla="*/ 120 h 120"/>
                <a:gd name="T58" fmla="*/ 36 w 85"/>
                <a:gd name="T59" fmla="*/ 120 h 120"/>
                <a:gd name="T60" fmla="*/ 26 w 85"/>
                <a:gd name="T61" fmla="*/ 11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5" h="120">
                  <a:moveTo>
                    <a:pt x="49" y="81"/>
                  </a:moveTo>
                  <a:cubicBezTo>
                    <a:pt x="48" y="86"/>
                    <a:pt x="43" y="90"/>
                    <a:pt x="38" y="90"/>
                  </a:cubicBezTo>
                  <a:cubicBezTo>
                    <a:pt x="27" y="90"/>
                    <a:pt x="27" y="90"/>
                    <a:pt x="27" y="90"/>
                  </a:cubicBezTo>
                  <a:cubicBezTo>
                    <a:pt x="27" y="87"/>
                    <a:pt x="28" y="85"/>
                    <a:pt x="28" y="84"/>
                  </a:cubicBezTo>
                  <a:cubicBezTo>
                    <a:pt x="28" y="78"/>
                    <a:pt x="29" y="72"/>
                    <a:pt x="32" y="68"/>
                  </a:cubicBezTo>
                  <a:cubicBezTo>
                    <a:pt x="34" y="63"/>
                    <a:pt x="39" y="59"/>
                    <a:pt x="46" y="53"/>
                  </a:cubicBezTo>
                  <a:cubicBezTo>
                    <a:pt x="53" y="48"/>
                    <a:pt x="57" y="44"/>
                    <a:pt x="59" y="43"/>
                  </a:cubicBezTo>
                  <a:cubicBezTo>
                    <a:pt x="61" y="40"/>
                    <a:pt x="62" y="37"/>
                    <a:pt x="62" y="34"/>
                  </a:cubicBezTo>
                  <a:cubicBezTo>
                    <a:pt x="62" y="29"/>
                    <a:pt x="61" y="26"/>
                    <a:pt x="58" y="22"/>
                  </a:cubicBezTo>
                  <a:cubicBezTo>
                    <a:pt x="54" y="19"/>
                    <a:pt x="50" y="18"/>
                    <a:pt x="44" y="18"/>
                  </a:cubicBezTo>
                  <a:cubicBezTo>
                    <a:pt x="38" y="18"/>
                    <a:pt x="33" y="19"/>
                    <a:pt x="29" y="23"/>
                  </a:cubicBezTo>
                  <a:cubicBezTo>
                    <a:pt x="26" y="25"/>
                    <a:pt x="24" y="27"/>
                    <a:pt x="23" y="30"/>
                  </a:cubicBezTo>
                  <a:cubicBezTo>
                    <a:pt x="20" y="34"/>
                    <a:pt x="16" y="37"/>
                    <a:pt x="11" y="37"/>
                  </a:cubicBezTo>
                  <a:cubicBezTo>
                    <a:pt x="4" y="36"/>
                    <a:pt x="0" y="28"/>
                    <a:pt x="4" y="21"/>
                  </a:cubicBezTo>
                  <a:cubicBezTo>
                    <a:pt x="6" y="17"/>
                    <a:pt x="9" y="14"/>
                    <a:pt x="13" y="11"/>
                  </a:cubicBezTo>
                  <a:cubicBezTo>
                    <a:pt x="21" y="4"/>
                    <a:pt x="31" y="0"/>
                    <a:pt x="44" y="0"/>
                  </a:cubicBezTo>
                  <a:cubicBezTo>
                    <a:pt x="57" y="0"/>
                    <a:pt x="67" y="4"/>
                    <a:pt x="74" y="11"/>
                  </a:cubicBezTo>
                  <a:cubicBezTo>
                    <a:pt x="82" y="17"/>
                    <a:pt x="85" y="25"/>
                    <a:pt x="84" y="34"/>
                  </a:cubicBezTo>
                  <a:cubicBezTo>
                    <a:pt x="84" y="39"/>
                    <a:pt x="82" y="44"/>
                    <a:pt x="79" y="49"/>
                  </a:cubicBezTo>
                  <a:cubicBezTo>
                    <a:pt x="76" y="53"/>
                    <a:pt x="70" y="59"/>
                    <a:pt x="60" y="67"/>
                  </a:cubicBezTo>
                  <a:cubicBezTo>
                    <a:pt x="55" y="71"/>
                    <a:pt x="52" y="74"/>
                    <a:pt x="50" y="77"/>
                  </a:cubicBezTo>
                  <a:cubicBezTo>
                    <a:pt x="50" y="78"/>
                    <a:pt x="49" y="79"/>
                    <a:pt x="49" y="81"/>
                  </a:cubicBezTo>
                  <a:close/>
                  <a:moveTo>
                    <a:pt x="26" y="110"/>
                  </a:moveTo>
                  <a:cubicBezTo>
                    <a:pt x="26" y="108"/>
                    <a:pt x="26" y="108"/>
                    <a:pt x="26" y="108"/>
                  </a:cubicBezTo>
                  <a:cubicBezTo>
                    <a:pt x="27" y="102"/>
                    <a:pt x="32" y="98"/>
                    <a:pt x="38" y="98"/>
                  </a:cubicBezTo>
                  <a:cubicBezTo>
                    <a:pt x="39" y="98"/>
                    <a:pt x="39" y="98"/>
                    <a:pt x="39" y="98"/>
                  </a:cubicBezTo>
                  <a:cubicBezTo>
                    <a:pt x="45" y="98"/>
                    <a:pt x="49" y="102"/>
                    <a:pt x="49" y="108"/>
                  </a:cubicBezTo>
                  <a:cubicBezTo>
                    <a:pt x="49" y="110"/>
                    <a:pt x="49" y="110"/>
                    <a:pt x="49" y="110"/>
                  </a:cubicBezTo>
                  <a:cubicBezTo>
                    <a:pt x="49" y="115"/>
                    <a:pt x="43" y="120"/>
                    <a:pt x="37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0" y="120"/>
                    <a:pt x="26" y="115"/>
                    <a:pt x="26" y="1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5819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accel="14000" decel="86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1.04167E-6 3.33333E-6 L 0.12461 0.37916 " pathEditMode="relative" rAng="0" ptsTypes="AA">
                                      <p:cBhvr>
                                        <p:cTn id="45" dur="1250" spd="-100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24" y="1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12" grpId="0" animBg="1"/>
      <p:bldP spid="14" grpId="0" animBg="1"/>
      <p:bldP spid="15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CAF97EE1-56D5-405D-9568-BC4EEC3C62F0}"/>
              </a:ext>
            </a:extLst>
          </p:cNvPr>
          <p:cNvSpPr txBox="1"/>
          <p:nvPr/>
        </p:nvSpPr>
        <p:spPr>
          <a:xfrm>
            <a:off x="1116785" y="3600450"/>
            <a:ext cx="3544116" cy="38985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600" dirty="0">
                <a:latin typeface="+mj-lt"/>
              </a:rPr>
              <a:t>Thank you.!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1276CA-DDF5-4AFB-A297-FB401DE00783}"/>
              </a:ext>
            </a:extLst>
          </p:cNvPr>
          <p:cNvSpPr txBox="1"/>
          <p:nvPr/>
        </p:nvSpPr>
        <p:spPr>
          <a:xfrm>
            <a:off x="1084414" y="1581818"/>
            <a:ext cx="2500043" cy="1451679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sz="4000" dirty="0">
                <a:latin typeface="+mj-lt"/>
              </a:rPr>
              <a:t>Device </a:t>
            </a:r>
          </a:p>
          <a:p>
            <a:pPr>
              <a:spcBef>
                <a:spcPts val="1000"/>
              </a:spcBef>
            </a:pPr>
            <a:r>
              <a:rPr lang="en-US" sz="4000" dirty="0">
                <a:latin typeface="+mj-lt"/>
              </a:rPr>
              <a:t>Mockups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58C3BA4-B474-4B80-A7C3-FE5E9672826D}"/>
              </a:ext>
            </a:extLst>
          </p:cNvPr>
          <p:cNvSpPr txBox="1"/>
          <p:nvPr/>
        </p:nvSpPr>
        <p:spPr>
          <a:xfrm>
            <a:off x="1112989" y="1211208"/>
            <a:ext cx="611706" cy="30162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accent1"/>
                </a:solidFill>
              </a:rPr>
              <a:t>Device</a:t>
            </a:r>
          </a:p>
        </p:txBody>
      </p:sp>
      <p:pic>
        <p:nvPicPr>
          <p:cNvPr id="5" name="Picture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FBF60A70-1A4A-42E2-BE24-AF2B483F35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5" r="81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260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14000" decel="8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85185E-6 L -1.45833E-6 0.39259 " pathEditMode="relative" rAng="0" ptsTypes="AA">
                                      <p:cBhvr>
                                        <p:cTn id="9" dur="125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14000" decel="86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45833E-6 -1.85185E-6 L -1.45833E-6 0.39259 " pathEditMode="relative" rAng="0" ptsTypes="AA">
                                      <p:cBhvr>
                                        <p:cTn id="14" dur="125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14000" decel="86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04167E-6 -2.22222E-6 L 1.04167E-6 0.39259 " pathEditMode="relative" rAng="0" ptsTypes="AA">
                                      <p:cBhvr>
                                        <p:cTn id="19" dur="125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23" grpId="0"/>
      <p:bldP spid="23" grpId="1"/>
      <p:bldP spid="33" grpId="0"/>
      <p:bldP spid="33" grpId="1"/>
    </p:bldLst>
  </p:timing>
</p:sld>
</file>

<file path=ppt/theme/theme1.xml><?xml version="1.0" encoding="utf-8"?>
<a:theme xmlns:a="http://schemas.openxmlformats.org/drawingml/2006/main" name="Office Theme">
  <a:themeElements>
    <a:clrScheme name="STARTUP">
      <a:dk1>
        <a:sysClr val="windowText" lastClr="000000"/>
      </a:dk1>
      <a:lt1>
        <a:sysClr val="window" lastClr="FFFFFF"/>
      </a:lt1>
      <a:dk2>
        <a:srgbClr val="2C2C2C"/>
      </a:dk2>
      <a:lt2>
        <a:srgbClr val="E7E7E9"/>
      </a:lt2>
      <a:accent1>
        <a:srgbClr val="005FF9"/>
      </a:accent1>
      <a:accent2>
        <a:srgbClr val="FC2C38"/>
      </a:accent2>
      <a:accent3>
        <a:srgbClr val="FF9E0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rtup">
      <a:majorFont>
        <a:latin typeface="Poppins 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4411</TotalTime>
  <Words>149</Words>
  <Application>Microsoft Office PowerPoint</Application>
  <PresentationFormat>Widescreen</PresentationFormat>
  <Paragraphs>64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Poppins</vt:lpstr>
      <vt:lpstr>Poppins Bold</vt:lpstr>
      <vt:lpstr>Roboto</vt:lpstr>
      <vt:lpstr>Office Theme</vt:lpstr>
      <vt:lpstr>PowerPoint Presentation</vt:lpstr>
      <vt:lpstr>Summary</vt:lpstr>
      <vt:lpstr>Total features - 13</vt:lpstr>
      <vt:lpstr>Goals checklist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Munkhuu</dc:creator>
  <cp:lastModifiedBy>Dharminsinh Pankajsinh Rathod</cp:lastModifiedBy>
  <cp:revision>718</cp:revision>
  <dcterms:created xsi:type="dcterms:W3CDTF">2020-12-19T16:12:24Z</dcterms:created>
  <dcterms:modified xsi:type="dcterms:W3CDTF">2022-04-06T02:01:54Z</dcterms:modified>
</cp:coreProperties>
</file>

<file path=docProps/thumbnail.jpeg>
</file>